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8" r:id="rId3"/>
    <p:sldId id="279" r:id="rId4"/>
    <p:sldId id="284" r:id="rId5"/>
    <p:sldId id="285" r:id="rId6"/>
    <p:sldId id="280" r:id="rId7"/>
    <p:sldId id="281" r:id="rId8"/>
    <p:sldId id="282" r:id="rId9"/>
    <p:sldId id="28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0D4"/>
    <a:srgbClr val="477971"/>
    <a:srgbClr val="5A8E1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F1BDA229-EED5-4CCB-7EAA-E05817A9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912A616-4218-F1B3-6C51-6034D02851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74F189B-45BE-14FD-2E90-64FB70C871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56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91EE718-5ACF-BD66-A5A7-1EF32B18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B4A2620-E337-92B6-272E-C0063668D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7AB8398-B854-6457-B294-CCE335CA56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05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4309F858-5C6B-68E1-3CE3-DD566E87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58A111D-F141-EE87-33AA-3DC1043ED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678D764B-F518-6EB1-9C36-FBD1E691A8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130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00E5F2A1-2622-92B2-D587-E7BB4ED1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C5AC8E26-DAC8-CB9E-27DF-3BA8852ADC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6FF81D2F-F465-6ADB-DCC9-FA5286744C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19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4EB7230-7059-E99B-796A-A49531B4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88F9374-62EF-C06F-A983-F7B1BECA2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505AFAB2-4E02-7AE3-8673-67E1BFE8E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97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E3A819C-5222-9D2B-8D66-B6B6775D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E0452D9A-57F7-C55B-3EA9-D9990667B2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44880AA0-F6E6-4B6D-1B2F-80C80092C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9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E1D0ED-3AD5-B3EC-F75B-37CAD597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459C4231-2F44-A319-BE5E-DD3DACD75C20}"/>
              </a:ext>
            </a:extLst>
          </p:cNvPr>
          <p:cNvSpPr txBox="1"/>
          <p:nvPr/>
        </p:nvSpPr>
        <p:spPr>
          <a:xfrm>
            <a:off x="6096000" y="1171986"/>
            <a:ext cx="561918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altLang="zh-TW" sz="1200" dirty="0">
                <a:solidFill>
                  <a:schemeClr val="bg1"/>
                </a:solidFill>
              </a:rPr>
              <a:t>Elevate your build with the </a:t>
            </a:r>
            <a:r>
              <a:rPr lang="en-US" altLang="zh-TW" sz="1200" dirty="0" err="1">
                <a:solidFill>
                  <a:schemeClr val="bg1"/>
                </a:solidFill>
              </a:rPr>
              <a:t>BitFenix</a:t>
            </a:r>
            <a:r>
              <a:rPr lang="en-US" altLang="zh-TW" sz="1200" dirty="0">
                <a:solidFill>
                  <a:schemeClr val="bg1"/>
                </a:solidFill>
              </a:rPr>
              <a:t> S12. This 4th Gen AIO cooler doesn't just boast superior pump efficiency—it features a custom fan designed to deliver a massive 82.8 CFM airflow and 2.6 </a:t>
            </a:r>
            <a:r>
              <a:rPr lang="en-US" altLang="zh-TW" sz="1200" dirty="0" err="1">
                <a:solidFill>
                  <a:schemeClr val="bg1"/>
                </a:solidFill>
              </a:rPr>
              <a:t>mmH₂O</a:t>
            </a:r>
            <a:r>
              <a:rPr lang="en-US" altLang="zh-TW" sz="1200" dirty="0">
                <a:solidFill>
                  <a:schemeClr val="bg1"/>
                </a:solidFill>
              </a:rPr>
              <a:t> pressure at a quiet 1600 RPM.</a:t>
            </a:r>
            <a:br>
              <a:rPr lang="en-US" altLang="zh-TW" sz="1200" dirty="0">
                <a:solidFill>
                  <a:schemeClr val="bg1"/>
                </a:solidFill>
              </a:rPr>
            </a:br>
            <a:endParaRPr lang="en-US" altLang="zh-TW" sz="1200" dirty="0">
              <a:solidFill>
                <a:schemeClr val="bg1"/>
              </a:solidFill>
            </a:endParaRPr>
          </a:p>
          <a:p>
            <a:pPr algn="just"/>
            <a:r>
              <a:rPr lang="en-US" altLang="zh-TW" sz="1200" dirty="0">
                <a:solidFill>
                  <a:schemeClr val="bg1"/>
                </a:solidFill>
              </a:rPr>
              <a:t>The S12's pump head merges a mesmerizing Infinity Mirror with a Segment LCD, putting vital temperature and RPM right in your line of sight. For gamers seeking the perfect balance of bold lighting and silent performance, the S12 Series stands unrivaled.</a:t>
            </a:r>
            <a:endParaRPr lang="en-US" altLang="zh-TW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569081-8FFD-4540-0648-92950604A13C}"/>
              </a:ext>
            </a:extLst>
          </p:cNvPr>
          <p:cNvSpPr txBox="1"/>
          <p:nvPr/>
        </p:nvSpPr>
        <p:spPr>
          <a:xfrm>
            <a:off x="2188832" y="5596154"/>
            <a:ext cx="7814335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1050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1050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1050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C6655E3-5921-8E96-4BC4-E036F1CF3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4901184"/>
            <a:ext cx="4064165" cy="6098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5DA026-317D-92E8-7EEB-22F6A1721FF7}"/>
              </a:ext>
            </a:extLst>
          </p:cNvPr>
          <p:cNvSpPr txBox="1">
            <a:spLocks/>
          </p:cNvSpPr>
          <p:nvPr/>
        </p:nvSpPr>
        <p:spPr>
          <a:xfrm>
            <a:off x="7205923" y="585877"/>
            <a:ext cx="3120250" cy="54355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 err="1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Bitfenix</a:t>
            </a:r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 S12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372E74-FFD9-98FD-AC36-26E0EC7B6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5" y="-95520"/>
            <a:ext cx="5818632" cy="58186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88C657-693C-8EAE-4367-1BC7AA15B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449" y="2114487"/>
            <a:ext cx="4003735" cy="40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FDF0E80F-9A81-5689-1A6F-52770056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C817173-CEB4-492A-65D9-D91F6544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68" y="-375251"/>
            <a:ext cx="5915838" cy="591583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1726AE2-29EC-DEE3-E5C2-D4ABBB319BE9}"/>
              </a:ext>
            </a:extLst>
          </p:cNvPr>
          <p:cNvSpPr txBox="1">
            <a:spLocks/>
          </p:cNvSpPr>
          <p:nvPr/>
        </p:nvSpPr>
        <p:spPr>
          <a:xfrm>
            <a:off x="1043137" y="493616"/>
            <a:ext cx="4426165" cy="104830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Introducing Water Block Connector Cables</a:t>
            </a:r>
            <a:endParaRPr lang="zh-TW" altLang="en-US" sz="3200" b="1" spc="300" dirty="0">
              <a:solidFill>
                <a:schemeClr val="bg1"/>
              </a:solidFill>
              <a:latin typeface="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68C98D-8781-9D6B-7DDF-23D261B0A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1611789"/>
            <a:ext cx="1224647" cy="12210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DFF77C-B0DB-CA93-8274-A0593DF62C80}"/>
              </a:ext>
            </a:extLst>
          </p:cNvPr>
          <p:cNvSpPr/>
          <p:nvPr/>
        </p:nvSpPr>
        <p:spPr>
          <a:xfrm>
            <a:off x="1934631" y="1900398"/>
            <a:ext cx="3435985" cy="369330"/>
          </a:xfrm>
          <a:prstGeom prst="rect">
            <a:avLst/>
          </a:prstGeom>
          <a:gradFill flip="none" rotWithShape="1">
            <a:gsLst>
              <a:gs pos="78000">
                <a:srgbClr val="7ED0D4">
                  <a:alpha val="0"/>
                </a:srgbClr>
              </a:gs>
              <a:gs pos="0">
                <a:srgbClr val="477971"/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3DC13D-9196-01A5-368C-C1F2DA17BC37}"/>
              </a:ext>
            </a:extLst>
          </p:cNvPr>
          <p:cNvSpPr txBox="1"/>
          <p:nvPr/>
        </p:nvSpPr>
        <p:spPr>
          <a:xfrm>
            <a:off x="2568855" y="1900398"/>
            <a:ext cx="13619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ARGB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EFF59233-3043-0867-ADE3-BF0925E70FF1}"/>
              </a:ext>
            </a:extLst>
          </p:cNvPr>
          <p:cNvSpPr txBox="1"/>
          <p:nvPr/>
        </p:nvSpPr>
        <p:spPr>
          <a:xfrm>
            <a:off x="1934630" y="2290281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ARGB 3-pin socket</a:t>
            </a:r>
            <a:endParaRPr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69C8A2-2257-D09D-D540-379FE27D0B30}"/>
              </a:ext>
            </a:extLst>
          </p:cNvPr>
          <p:cNvSpPr/>
          <p:nvPr/>
        </p:nvSpPr>
        <p:spPr>
          <a:xfrm>
            <a:off x="1934632" y="3250297"/>
            <a:ext cx="3435985" cy="369330"/>
          </a:xfrm>
          <a:prstGeom prst="rect">
            <a:avLst/>
          </a:prstGeom>
          <a:gradFill flip="none" rotWithShape="1">
            <a:gsLst>
              <a:gs pos="78000">
                <a:srgbClr val="7ED0D4">
                  <a:alpha val="0"/>
                </a:srgbClr>
              </a:gs>
              <a:gs pos="0">
                <a:srgbClr val="477971"/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8E8C8-8839-E3AD-8F10-A521E647F713}"/>
              </a:ext>
            </a:extLst>
          </p:cNvPr>
          <p:cNvSpPr txBox="1"/>
          <p:nvPr/>
        </p:nvSpPr>
        <p:spPr>
          <a:xfrm>
            <a:off x="2542405" y="3250297"/>
            <a:ext cx="14148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239A5E4B-15AD-9402-F84F-2B2D21750237}"/>
              </a:ext>
            </a:extLst>
          </p:cNvPr>
          <p:cNvSpPr txBox="1"/>
          <p:nvPr/>
        </p:nvSpPr>
        <p:spPr>
          <a:xfrm>
            <a:off x="1934630" y="3640180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pump/fan/extension cable Y-header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A22A6A8-F08A-A27C-B48B-B7DBA628B361}"/>
              </a:ext>
            </a:extLst>
          </p:cNvPr>
          <p:cNvSpPr/>
          <p:nvPr/>
        </p:nvSpPr>
        <p:spPr>
          <a:xfrm>
            <a:off x="1934630" y="4839370"/>
            <a:ext cx="3435985" cy="369330"/>
          </a:xfrm>
          <a:prstGeom prst="rect">
            <a:avLst/>
          </a:prstGeom>
          <a:gradFill flip="none" rotWithShape="1">
            <a:gsLst>
              <a:gs pos="78000">
                <a:srgbClr val="7ED0D4">
                  <a:alpha val="0"/>
                </a:srgbClr>
              </a:gs>
              <a:gs pos="0">
                <a:srgbClr val="477971"/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3C0068-D50E-21C2-E8AA-77083A57CB72}"/>
              </a:ext>
            </a:extLst>
          </p:cNvPr>
          <p:cNvSpPr txBox="1"/>
          <p:nvPr/>
        </p:nvSpPr>
        <p:spPr>
          <a:xfrm>
            <a:off x="2568854" y="4839370"/>
            <a:ext cx="13747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6E6A2AD4-80AF-C859-E9E8-BCFB62103F7D}"/>
              </a:ext>
            </a:extLst>
          </p:cNvPr>
          <p:cNvSpPr txBox="1"/>
          <p:nvPr/>
        </p:nvSpPr>
        <p:spPr>
          <a:xfrm>
            <a:off x="1934630" y="5348431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Connected to the CPU FAN connector on the motherboard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5D7B1F4-0E9A-C7B4-6885-EDFD078DA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38" y="4755440"/>
            <a:ext cx="1224647" cy="122101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442463D-17A6-D0E7-981E-25D6F33F3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4751807"/>
            <a:ext cx="1224647" cy="122464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F67DB87-B241-95FA-54F9-385435753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3138004"/>
            <a:ext cx="1224647" cy="12246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91680C-9D71-02DB-7690-FEF8D105C3EC}"/>
              </a:ext>
            </a:extLst>
          </p:cNvPr>
          <p:cNvSpPr/>
          <p:nvPr/>
        </p:nvSpPr>
        <p:spPr>
          <a:xfrm>
            <a:off x="6839795" y="4839370"/>
            <a:ext cx="3435985" cy="369330"/>
          </a:xfrm>
          <a:prstGeom prst="rect">
            <a:avLst/>
          </a:prstGeom>
          <a:gradFill flip="none" rotWithShape="1">
            <a:gsLst>
              <a:gs pos="78000">
                <a:srgbClr val="7ED0D4">
                  <a:alpha val="0"/>
                </a:srgbClr>
              </a:gs>
              <a:gs pos="0">
                <a:srgbClr val="477971"/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123D6F-0B88-99E0-8546-6A4B1AAC88FD}"/>
              </a:ext>
            </a:extLst>
          </p:cNvPr>
          <p:cNvSpPr txBox="1"/>
          <p:nvPr/>
        </p:nvSpPr>
        <p:spPr>
          <a:xfrm>
            <a:off x="7474019" y="4839370"/>
            <a:ext cx="16825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Header</a:t>
            </a: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3D6FBF76-8CD3-3137-E4D8-3D8CA3723FFE}"/>
              </a:ext>
            </a:extLst>
          </p:cNvPr>
          <p:cNvSpPr txBox="1"/>
          <p:nvPr/>
        </p:nvSpPr>
        <p:spPr>
          <a:xfrm>
            <a:off x="6839794" y="5348431"/>
            <a:ext cx="435533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USB 2.0 socket</a:t>
            </a:r>
          </a:p>
        </p:txBody>
      </p:sp>
    </p:spTree>
    <p:extLst>
      <p:ext uri="{BB962C8B-B14F-4D97-AF65-F5344CB8AC3E}">
        <p14:creationId xmlns:p14="http://schemas.microsoft.com/office/powerpoint/2010/main" val="147612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5508ED1-4902-95A5-9C55-A84F2AA2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77" b="17160"/>
          <a:stretch>
            <a:fillRect/>
          </a:stretch>
        </p:blipFill>
        <p:spPr>
          <a:xfrm>
            <a:off x="158354" y="0"/>
            <a:ext cx="12033646" cy="614476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B370DB6-E9B9-F190-1955-CD1B050B850C}"/>
              </a:ext>
            </a:extLst>
          </p:cNvPr>
          <p:cNvSpPr txBox="1"/>
          <p:nvPr/>
        </p:nvSpPr>
        <p:spPr>
          <a:xfrm>
            <a:off x="5587917" y="441014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>
                <a:solidFill>
                  <a:schemeClr val="bg1"/>
                </a:solidFill>
                <a:latin typeface="Bahnschrift" panose="020B0502040204020203" pitchFamily="34" charset="0"/>
              </a:rPr>
              <a:t>Fan Speed</a:t>
            </a:r>
            <a:endParaRPr lang="zh-TW" altLang="en-US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0B3EDE1-3E13-1469-37B4-77BD125C3B94}"/>
              </a:ext>
            </a:extLst>
          </p:cNvPr>
          <p:cNvCxnSpPr>
            <a:cxnSpLocks/>
          </p:cNvCxnSpPr>
          <p:nvPr/>
        </p:nvCxnSpPr>
        <p:spPr>
          <a:xfrm flipH="1">
            <a:off x="6859039" y="4618940"/>
            <a:ext cx="63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86DE1C-764A-857F-270D-01A6B68E5508}"/>
              </a:ext>
            </a:extLst>
          </p:cNvPr>
          <p:cNvSpPr txBox="1"/>
          <p:nvPr/>
        </p:nvSpPr>
        <p:spPr>
          <a:xfrm>
            <a:off x="4394622" y="3690069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>
                <a:solidFill>
                  <a:schemeClr val="bg1"/>
                </a:solidFill>
                <a:latin typeface="Bahnschrift" panose="020B0502040204020203" pitchFamily="34" charset="0"/>
              </a:rPr>
              <a:t>CPU Temperature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758BF07-C6F0-F612-9CF4-46DD09AED1A3}"/>
              </a:ext>
            </a:extLst>
          </p:cNvPr>
          <p:cNvCxnSpPr>
            <a:cxnSpLocks/>
          </p:cNvCxnSpPr>
          <p:nvPr/>
        </p:nvCxnSpPr>
        <p:spPr>
          <a:xfrm flipH="1">
            <a:off x="6426041" y="3907919"/>
            <a:ext cx="9253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30087698-7523-F22E-FD50-9A7CB32A0835}"/>
              </a:ext>
            </a:extLst>
          </p:cNvPr>
          <p:cNvSpPr txBox="1">
            <a:spLocks/>
          </p:cNvSpPr>
          <p:nvPr/>
        </p:nvSpPr>
        <p:spPr>
          <a:xfrm>
            <a:off x="654127" y="4779476"/>
            <a:ext cx="3624069" cy="104830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Segment LCD Screen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7963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9642437-B28A-92F2-58E0-12E8CF586230}"/>
              </a:ext>
            </a:extLst>
          </p:cNvPr>
          <p:cNvSpPr/>
          <p:nvPr/>
        </p:nvSpPr>
        <p:spPr>
          <a:xfrm>
            <a:off x="1082233" y="2090877"/>
            <a:ext cx="3290590" cy="3286563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B59EDCE-5778-83A6-657E-E31DC269AF2D}"/>
              </a:ext>
            </a:extLst>
          </p:cNvPr>
          <p:cNvSpPr txBox="1"/>
          <p:nvPr/>
        </p:nvSpPr>
        <p:spPr>
          <a:xfrm>
            <a:off x="4525605" y="2610773"/>
            <a:ext cx="67278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Welcome to the PC Monitor software installation. </a:t>
            </a:r>
          </a:p>
          <a:p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Please follow these guidelines for a smooth setup:</a:t>
            </a:r>
            <a:b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endParaRPr lang="en-US" altLang="zh-TW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Administrator Rights: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The software must be installed using </a:t>
            </a:r>
            <a:r>
              <a:rPr lang="en-US" altLang="zh-TW" b="1" dirty="0">
                <a:solidFill>
                  <a:srgbClr val="FF0000"/>
                </a:solidFill>
                <a:latin typeface="Bahnschrift" panose="020B0502040204020203" pitchFamily="34" charset="0"/>
              </a:rPr>
              <a:t>Administrator mode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  <a:b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endParaRPr lang="en-US" altLang="zh-TW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Clean Installation: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If you have an older version installed, please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uninstall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it first and manually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delete the original installation folder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before proceeding.</a:t>
            </a:r>
          </a:p>
          <a:p>
            <a:b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Installation Path: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We recommend using the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default directory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 Please ensure the installation path consists only of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English characters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</a:p>
          <a:p>
            <a:endParaRPr lang="zh-TW" alt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0C14664-1565-4E46-CADD-5F026D0C799F}"/>
              </a:ext>
            </a:extLst>
          </p:cNvPr>
          <p:cNvSpPr txBox="1">
            <a:spLocks/>
          </p:cNvSpPr>
          <p:nvPr/>
        </p:nvSpPr>
        <p:spPr>
          <a:xfrm>
            <a:off x="970618" y="1235610"/>
            <a:ext cx="3554986" cy="71252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2800" b="1" spc="300" dirty="0" err="1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Bitfenix</a:t>
            </a:r>
            <a:r>
              <a:rPr lang="en-US" altLang="zh-TW" sz="28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 S12</a:t>
            </a:r>
          </a:p>
          <a:p>
            <a:pPr algn="ctr"/>
            <a:r>
              <a:rPr lang="en-US" altLang="zh-TW" sz="18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Segment Display AIO Software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CBA2AEA-B0B6-E3F1-A220-12F2C81B2120}"/>
              </a:ext>
            </a:extLst>
          </p:cNvPr>
          <p:cNvGrpSpPr/>
          <p:nvPr/>
        </p:nvGrpSpPr>
        <p:grpSpPr>
          <a:xfrm>
            <a:off x="7501226" y="644693"/>
            <a:ext cx="4039408" cy="1754475"/>
            <a:chOff x="6506308" y="1521069"/>
            <a:chExt cx="2760784" cy="1199118"/>
          </a:xfrm>
          <a:noFill/>
        </p:grpSpPr>
        <p:pic>
          <p:nvPicPr>
            <p:cNvPr id="7" name="Picture 2" descr="How To Run Program As Administrator [10 ways!] » MHELP.PRO">
              <a:extLst>
                <a:ext uri="{FF2B5EF4-FFF2-40B4-BE49-F238E27FC236}">
                  <a16:creationId xmlns:a16="http://schemas.microsoft.com/office/drawing/2014/main" id="{840A8AF0-6AF3-68D4-F18E-EFCF07A2A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9" t="7812" r="36328" b="67600"/>
            <a:stretch>
              <a:fillRect/>
            </a:stretch>
          </p:blipFill>
          <p:spPr bwMode="auto">
            <a:xfrm>
              <a:off x="6585437" y="1521069"/>
              <a:ext cx="2602523" cy="119911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0FC1CC9-DA33-6C3C-45B9-EF5A370E117F}"/>
                </a:ext>
              </a:extLst>
            </p:cNvPr>
            <p:cNvSpPr/>
            <p:nvPr/>
          </p:nvSpPr>
          <p:spPr>
            <a:xfrm>
              <a:off x="6506308" y="1709738"/>
              <a:ext cx="2760784" cy="286116"/>
            </a:xfrm>
            <a:prstGeom prst="rec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DB3AE3BD-7379-7F36-0CB4-6C9D2634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77" y="2290702"/>
            <a:ext cx="2903267" cy="29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AF75B3DA-EC4A-28BE-EEF7-97A9B12B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2D361C-2A4A-1A51-9356-60E9E6F72925}"/>
              </a:ext>
            </a:extLst>
          </p:cNvPr>
          <p:cNvSpPr txBox="1"/>
          <p:nvPr/>
        </p:nvSpPr>
        <p:spPr>
          <a:xfrm>
            <a:off x="3087768" y="1290621"/>
            <a:ext cx="349994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lang="en-US" altLang="zh-TW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3000</a:t>
            </a:r>
            <a:r>
              <a:rPr lang="zh-TW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RPM</a:t>
            </a:r>
            <a:endParaRPr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398EDF42-22A6-1A9B-3A4E-D95CA59CC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28135"/>
              </p:ext>
            </p:extLst>
          </p:nvPr>
        </p:nvGraphicFramePr>
        <p:xfrm>
          <a:off x="6949843" y="4178576"/>
          <a:ext cx="4503452" cy="17868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4768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01868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524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1851 / 1700 / 1200 / 1150 / 1151 / 1155 </a:t>
                      </a:r>
                    </a:p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3000 </a:t>
                      </a:r>
                      <a:r>
                        <a:rPr lang="en-US" altLang="zh-TW" sz="1200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±10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rpm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12V-4Pin PWM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8620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 mm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≤30dB(A)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82DC0B38-E149-1E11-FADF-3A426B6D6E07}"/>
              </a:ext>
            </a:extLst>
          </p:cNvPr>
          <p:cNvSpPr txBox="1">
            <a:spLocks/>
          </p:cNvSpPr>
          <p:nvPr/>
        </p:nvSpPr>
        <p:spPr>
          <a:xfrm>
            <a:off x="2804747" y="727884"/>
            <a:ext cx="4065983" cy="55951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Third Generation Pump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E3731E7-3839-10F5-DDBF-AA54EE87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6322" b="23159"/>
          <a:stretch>
            <a:fillRect/>
          </a:stretch>
        </p:blipFill>
        <p:spPr>
          <a:xfrm>
            <a:off x="0" y="1"/>
            <a:ext cx="566601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A84305F-0A83-83A8-A0F4-F8F713ACE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459" y="81482"/>
            <a:ext cx="4724836" cy="47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4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0D3B083D-678B-0537-C98B-55CDEC29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CC12D7-707C-2127-0365-A6C952729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66" r="11724"/>
          <a:stretch>
            <a:fillRect/>
          </a:stretch>
        </p:blipFill>
        <p:spPr>
          <a:xfrm>
            <a:off x="7866175" y="0"/>
            <a:ext cx="4325825" cy="38092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5A124C-DD94-CCAC-8F5A-5DDF6290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96" y="612317"/>
            <a:ext cx="4224924" cy="42249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4326E5-401F-3D14-2F22-5D22DDF8F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72" y="1367618"/>
            <a:ext cx="4224924" cy="4224924"/>
          </a:xfrm>
          <a:prstGeom prst="rect">
            <a:avLst/>
          </a:prstGeom>
        </p:spPr>
      </p:pic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040CD87F-4917-4AB8-BA38-CB626768D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68028"/>
              </p:ext>
            </p:extLst>
          </p:nvPr>
        </p:nvGraphicFramePr>
        <p:xfrm>
          <a:off x="369696" y="4488812"/>
          <a:ext cx="4414532" cy="1724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2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20726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41275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pt-BR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47ED3E9C-AE2D-B57C-9B6E-F855F3DDF487}"/>
              </a:ext>
            </a:extLst>
          </p:cNvPr>
          <p:cNvSpPr txBox="1"/>
          <p:nvPr/>
        </p:nvSpPr>
        <p:spPr>
          <a:xfrm>
            <a:off x="2057005" y="3123636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360mm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AE4C95F1-F8A1-8EB2-AA9A-6C9371052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522311"/>
              </p:ext>
            </p:extLst>
          </p:nvPr>
        </p:nvGraphicFramePr>
        <p:xfrm>
          <a:off x="5435638" y="4488812"/>
          <a:ext cx="4414532" cy="1724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2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20726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41275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pt-BR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BAFF50A5-C376-6760-90CC-6D9B732E5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453" y="1270028"/>
            <a:ext cx="2935586" cy="29355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13B3FA-2230-CC3D-8DA7-AA45CFAC8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929" y="2033320"/>
            <a:ext cx="2935586" cy="293558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D53A890-918E-2067-3081-2109D3A7845A}"/>
              </a:ext>
            </a:extLst>
          </p:cNvPr>
          <p:cNvSpPr txBox="1"/>
          <p:nvPr/>
        </p:nvSpPr>
        <p:spPr>
          <a:xfrm>
            <a:off x="6736093" y="3123636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240mm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5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79B8B8B0-6F96-FE67-CA8D-C7489075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8BDA7B9D-CF82-2C56-5162-785FABD88FAC}"/>
              </a:ext>
            </a:extLst>
          </p:cNvPr>
          <p:cNvSpPr txBox="1">
            <a:spLocks/>
          </p:cNvSpPr>
          <p:nvPr/>
        </p:nvSpPr>
        <p:spPr>
          <a:xfrm>
            <a:off x="7492837" y="1464267"/>
            <a:ext cx="2283471" cy="55951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Fan SPEC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B50C8E53-7A7D-BA40-3F92-D672C524D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59236"/>
              </p:ext>
            </p:extLst>
          </p:nvPr>
        </p:nvGraphicFramePr>
        <p:xfrm>
          <a:off x="5777524" y="2078400"/>
          <a:ext cx="5879692" cy="345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86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451003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high-pressure Fan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800-1600 ±10% RPM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Start Voltage (V)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≤5V(Power ON/OFF) 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3W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82.8CFM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2.6MM-H2O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≤29 dB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2350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EC521EB8-DC53-28A8-BE8F-E15CF6AC8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2" y="1188629"/>
            <a:ext cx="3016164" cy="30289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FBDC8B-EE88-39A5-509A-1E45E023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04" y="2499335"/>
            <a:ext cx="3016163" cy="3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9AA6C7-AD86-7B80-137B-B173ABF03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id="{F3E686FB-5602-FBBD-8A12-BE0C17AE3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370704"/>
              </p:ext>
            </p:extLst>
          </p:nvPr>
        </p:nvGraphicFramePr>
        <p:xfrm>
          <a:off x="7511614" y="2327173"/>
          <a:ext cx="4261172" cy="92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9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45682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S12 Black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BFW-S12-240-KK27A-RP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4716779449983 /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886027013021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0396FB5F-E7A9-2636-1EAE-AAF6446A429A}"/>
              </a:ext>
            </a:extLst>
          </p:cNvPr>
          <p:cNvSpPr txBox="1"/>
          <p:nvPr/>
        </p:nvSpPr>
        <p:spPr>
          <a:xfrm>
            <a:off x="4674902" y="680496"/>
            <a:ext cx="2027258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S12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7060728-585E-7376-A7FA-1A43A6C4AA5B}"/>
              </a:ext>
            </a:extLst>
          </p:cNvPr>
          <p:cNvSpPr txBox="1">
            <a:spLocks/>
          </p:cNvSpPr>
          <p:nvPr/>
        </p:nvSpPr>
        <p:spPr>
          <a:xfrm>
            <a:off x="4259097" y="1540071"/>
            <a:ext cx="2858871" cy="48111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All-In-One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LIQUID COOLER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75CB54B-4962-8B8A-ADE0-E6B2C902B56C}"/>
              </a:ext>
            </a:extLst>
          </p:cNvPr>
          <p:cNvCxnSpPr>
            <a:cxnSpLocks/>
          </p:cNvCxnSpPr>
          <p:nvPr/>
        </p:nvCxnSpPr>
        <p:spPr>
          <a:xfrm>
            <a:off x="4564581" y="1487785"/>
            <a:ext cx="224790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B0332C37-8BA6-41C1-CC16-400D1E4A7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11999"/>
              </p:ext>
            </p:extLst>
          </p:nvPr>
        </p:nvGraphicFramePr>
        <p:xfrm>
          <a:off x="7511614" y="3471882"/>
          <a:ext cx="4261172" cy="92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9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45682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S12 White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BFW-S12-240-WW27A-RP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4716779449990 /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886027007457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F5A90AC1-CA70-27DD-A617-DBBAA5A3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344" y="1628778"/>
            <a:ext cx="7888768" cy="45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510</Words>
  <Application>Microsoft Office PowerPoint</Application>
  <PresentationFormat>寬螢幕</PresentationFormat>
  <Paragraphs>89</Paragraphs>
  <Slides>9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Arial</vt:lpstr>
      <vt:lpstr>Bahnschrift</vt:lpstr>
      <vt:lpstr>Bahnschrift Light SemiCondensed</vt:lpstr>
      <vt:lpstr>Bebas Neue Bold</vt:lpstr>
      <vt:lpstr>Calibri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166</cp:revision>
  <dcterms:created xsi:type="dcterms:W3CDTF">2024-07-05T05:10:11Z</dcterms:created>
  <dcterms:modified xsi:type="dcterms:W3CDTF">2026-05-10T10:54:30Z</dcterms:modified>
</cp:coreProperties>
</file>