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78" r:id="rId3"/>
    <p:sldId id="279" r:id="rId4"/>
    <p:sldId id="284" r:id="rId5"/>
    <p:sldId id="280" r:id="rId6"/>
    <p:sldId id="281" r:id="rId7"/>
    <p:sldId id="282" r:id="rId8"/>
    <p:sldId id="28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F1BDA229-EED5-4CCB-7EAA-E05817A9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912A616-4218-F1B3-6C51-6034D0285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74F189B-45BE-14FD-2E90-64FB70C87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1569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91EE718-5ACF-BD66-A5A7-1EF32B18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B4A2620-E337-92B6-272E-C0063668D8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7AB8398-B854-6457-B294-CCE335CA56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305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4309F858-5C6B-68E1-3CE3-DD566E87C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58A111D-F141-EE87-33AA-3DC1043ED5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78D764B-F518-6EB1-9C36-FBD1E691A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1300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00E5F2A1-2622-92B2-D587-E7BB4ED1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C5AC8E26-DAC8-CB9E-27DF-3BA8852ADC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FF81D2F-F465-6ADB-DCC9-FA5286744C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1192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4EB7230-7059-E99B-796A-A49531B4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88F9374-62EF-C06F-A983-F7B1BECA2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505AFAB2-4E02-7AE3-8673-67E1BFE8EA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97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AE3A819C-5222-9D2B-8D66-B6B6775D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E0452D9A-57F7-C55B-3EA9-D9990667B2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44880AA0-F6E6-4B6D-1B2F-80C80092CA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9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E1D0ED-3AD5-B3EC-F75B-37CAD597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25C7867-9C57-ECC7-224A-45129A5AD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002" y="813930"/>
            <a:ext cx="5435851" cy="5435851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459C4231-2F44-A319-BE5E-DD3DACD75C20}"/>
              </a:ext>
            </a:extLst>
          </p:cNvPr>
          <p:cNvSpPr txBox="1"/>
          <p:nvPr/>
        </p:nvSpPr>
        <p:spPr>
          <a:xfrm>
            <a:off x="1017007" y="2724188"/>
            <a:ext cx="4243057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The M5 combines a reliable Gen 4 pump and high-static-pressure fans for exceptional thermal management. Highlighting the system is a 5-inch display that operates natively through Windows without proprietary software, granting users full creative control over their visual setup.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569081-8FFD-4540-0648-92950604A13C}"/>
              </a:ext>
            </a:extLst>
          </p:cNvPr>
          <p:cNvSpPr txBox="1"/>
          <p:nvPr/>
        </p:nvSpPr>
        <p:spPr>
          <a:xfrm>
            <a:off x="2188832" y="6249781"/>
            <a:ext cx="7814335" cy="253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r>
              <a:rPr lang="en-US" altLang="zh-TW" sz="1050" dirty="0">
                <a:latin typeface="Bahnschrift" panose="020B0502040204020203" pitchFamily="34" charset="0"/>
                <a:ea typeface="Roboto" panose="02000000000000000000" pitchFamily="2" charset="0"/>
              </a:rPr>
              <a:t>Support Motherboard-Brand Lighting Synchronization: Asus/Gigabyte/MSI/ASRock/</a:t>
            </a:r>
            <a:r>
              <a:rPr lang="en-US" altLang="zh-TW" sz="1050" dirty="0" err="1">
                <a:latin typeface="Bahnschrift" panose="020B0502040204020203" pitchFamily="34" charset="0"/>
                <a:ea typeface="Roboto" panose="02000000000000000000" pitchFamily="2" charset="0"/>
              </a:rPr>
              <a:t>Biostar</a:t>
            </a:r>
            <a:r>
              <a:rPr lang="en-US" altLang="zh-TW" sz="1050" dirty="0">
                <a:latin typeface="Bahnschrift" panose="020B0502040204020203" pitchFamily="34" charset="0"/>
                <a:ea typeface="Roboto" panose="02000000000000000000" pitchFamily="2" charset="0"/>
              </a:rPr>
              <a:t>...and other brands can support. 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C6655E3-5921-8E96-4BC4-E036F1CF38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5554811"/>
            <a:ext cx="4064165" cy="60986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55DA026-317D-92E8-7EEB-22F6A1721FF7}"/>
              </a:ext>
            </a:extLst>
          </p:cNvPr>
          <p:cNvSpPr txBox="1">
            <a:spLocks/>
          </p:cNvSpPr>
          <p:nvPr/>
        </p:nvSpPr>
        <p:spPr>
          <a:xfrm>
            <a:off x="464743" y="572213"/>
            <a:ext cx="11262511" cy="103198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M5 – High-Performance Liquid Cooler with Auxiliary Display Pair high-efficiency cooling with endless </a:t>
            </a:r>
            <a:r>
              <a:rPr lang="en-US" altLang="zh-TW" sz="3200" b="1" spc="300" dirty="0" err="1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personalizatio</a:t>
            </a:r>
            <a:endParaRPr lang="en-US" altLang="zh-TW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2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FDF0E80F-9A81-5689-1A6F-52770056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1726AE2-29EC-DEE3-E5C2-D4ABBB319BE9}"/>
              </a:ext>
            </a:extLst>
          </p:cNvPr>
          <p:cNvSpPr txBox="1">
            <a:spLocks/>
          </p:cNvSpPr>
          <p:nvPr/>
        </p:nvSpPr>
        <p:spPr>
          <a:xfrm>
            <a:off x="1522971" y="907069"/>
            <a:ext cx="4426165" cy="10483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Introducing Water Block Connector Cables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469C8A2-2257-D09D-D540-379FE27D0B30}"/>
              </a:ext>
            </a:extLst>
          </p:cNvPr>
          <p:cNvSpPr/>
          <p:nvPr/>
        </p:nvSpPr>
        <p:spPr>
          <a:xfrm>
            <a:off x="2930678" y="2489806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568E8C8-8839-E3AD-8F10-A521E647F713}"/>
              </a:ext>
            </a:extLst>
          </p:cNvPr>
          <p:cNvSpPr txBox="1"/>
          <p:nvPr/>
        </p:nvSpPr>
        <p:spPr>
          <a:xfrm>
            <a:off x="3538451" y="2489806"/>
            <a:ext cx="141480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PUMP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矩形 1">
            <a:extLst>
              <a:ext uri="{FF2B5EF4-FFF2-40B4-BE49-F238E27FC236}">
                <a16:creationId xmlns:a16="http://schemas.microsoft.com/office/drawing/2014/main" id="{239A5E4B-15AD-9402-F84F-2B2D21750237}"/>
              </a:ext>
            </a:extLst>
          </p:cNvPr>
          <p:cNvSpPr txBox="1"/>
          <p:nvPr/>
        </p:nvSpPr>
        <p:spPr>
          <a:xfrm>
            <a:off x="2930676" y="2879689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TW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Connects to the motherboard's pump/fan/extension cable Y-header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A22A6A8-F08A-A27C-B48B-B7DBA628B361}"/>
              </a:ext>
            </a:extLst>
          </p:cNvPr>
          <p:cNvSpPr/>
          <p:nvPr/>
        </p:nvSpPr>
        <p:spPr>
          <a:xfrm>
            <a:off x="2930676" y="4078879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63C0068-D50E-21C2-E8AA-77083A57CB72}"/>
              </a:ext>
            </a:extLst>
          </p:cNvPr>
          <p:cNvSpPr txBox="1"/>
          <p:nvPr/>
        </p:nvSpPr>
        <p:spPr>
          <a:xfrm>
            <a:off x="3564900" y="4078879"/>
            <a:ext cx="137473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矩形 1">
            <a:extLst>
              <a:ext uri="{FF2B5EF4-FFF2-40B4-BE49-F238E27FC236}">
                <a16:creationId xmlns:a16="http://schemas.microsoft.com/office/drawing/2014/main" id="{6E6A2AD4-80AF-C859-E9E8-BCFB62103F7D}"/>
              </a:ext>
            </a:extLst>
          </p:cNvPr>
          <p:cNvSpPr txBox="1"/>
          <p:nvPr/>
        </p:nvSpPr>
        <p:spPr>
          <a:xfrm>
            <a:off x="2930676" y="4587940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TW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Connected to the CPU FAN connector on the motherboard</a:t>
            </a: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8442463D-17A6-D0E7-981E-25D6F33F3B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71" y="3991316"/>
            <a:ext cx="1224647" cy="1224647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3F67DB87-B241-95FA-54F9-385435753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71" y="2377513"/>
            <a:ext cx="1224647" cy="1224647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B0DC2464-43BB-78FB-E03D-F36EED2E4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534" y="1368912"/>
            <a:ext cx="3066808" cy="430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2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ED966885-84B8-4296-197A-814B96DDB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12" y="0"/>
            <a:ext cx="3534622" cy="3534622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9869C361-0441-C833-D048-90A9A7040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47" y="1873601"/>
            <a:ext cx="5609553" cy="5609553"/>
          </a:xfrm>
          <a:prstGeom prst="rect">
            <a:avLst/>
          </a:prstGeom>
        </p:spPr>
      </p:pic>
      <p:graphicFrame>
        <p:nvGraphicFramePr>
          <p:cNvPr id="29" name="表格 6">
            <a:extLst>
              <a:ext uri="{FF2B5EF4-FFF2-40B4-BE49-F238E27FC236}">
                <a16:creationId xmlns:a16="http://schemas.microsoft.com/office/drawing/2014/main" id="{2BE0739A-9389-3AAF-E879-ADAB0E99F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661764"/>
              </p:ext>
            </p:extLst>
          </p:nvPr>
        </p:nvGraphicFramePr>
        <p:xfrm>
          <a:off x="6431435" y="543923"/>
          <a:ext cx="5056514" cy="3795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8664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967850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2919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Feature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Spec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Size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5 inch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Resolution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1280*720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Interface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MIPI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Connect type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Connector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Color Depth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16.7M 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Technology type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a-Si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67026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Pixel pitch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-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340466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Pixel Configuration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R.G.B. Vertical Stripe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44102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Display Mode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Normally Black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259330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LCD Driver IC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FL7703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726458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Viewing Direction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All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613074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Gray Scale Inversion Direction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550953"/>
                  </a:ext>
                </a:extLst>
              </a:tr>
            </a:tbl>
          </a:graphicData>
        </a:graphic>
      </p:graphicFrame>
      <p:sp>
        <p:nvSpPr>
          <p:cNvPr id="35" name="標題 1">
            <a:extLst>
              <a:ext uri="{FF2B5EF4-FFF2-40B4-BE49-F238E27FC236}">
                <a16:creationId xmlns:a16="http://schemas.microsoft.com/office/drawing/2014/main" id="{F05DD6B2-F390-7565-8CED-E1DABD3492B7}"/>
              </a:ext>
            </a:extLst>
          </p:cNvPr>
          <p:cNvSpPr txBox="1">
            <a:spLocks/>
          </p:cNvSpPr>
          <p:nvPr/>
        </p:nvSpPr>
        <p:spPr>
          <a:xfrm>
            <a:off x="7992955" y="207123"/>
            <a:ext cx="1933473" cy="306281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CHARACTERISTICS</a:t>
            </a:r>
          </a:p>
        </p:txBody>
      </p:sp>
      <p:graphicFrame>
        <p:nvGraphicFramePr>
          <p:cNvPr id="36" name="表格 6">
            <a:extLst>
              <a:ext uri="{FF2B5EF4-FFF2-40B4-BE49-F238E27FC236}">
                <a16:creationId xmlns:a16="http://schemas.microsoft.com/office/drawing/2014/main" id="{767B8645-0F41-C7A2-44EA-672847F8B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366173"/>
              </p:ext>
            </p:extLst>
          </p:nvPr>
        </p:nvGraphicFramePr>
        <p:xfrm>
          <a:off x="6431435" y="4793664"/>
          <a:ext cx="5056514" cy="1751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8664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967850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2919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Feature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Spec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LCM (W x H x T) (mm)</a:t>
                      </a: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64.70*118.80*1.51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95795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TP Active Area(mm)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62.10*110.40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779373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With /Without TSP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Without TSP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674901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Weight (g)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TBD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373821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LED Numbers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10 LED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32350"/>
                  </a:ext>
                </a:extLst>
              </a:tr>
            </a:tbl>
          </a:graphicData>
        </a:graphic>
      </p:graphicFrame>
      <p:sp>
        <p:nvSpPr>
          <p:cNvPr id="37" name="標題 1">
            <a:extLst>
              <a:ext uri="{FF2B5EF4-FFF2-40B4-BE49-F238E27FC236}">
                <a16:creationId xmlns:a16="http://schemas.microsoft.com/office/drawing/2014/main" id="{3CD45E2E-0B4C-2E42-873F-9F040C648CB8}"/>
              </a:ext>
            </a:extLst>
          </p:cNvPr>
          <p:cNvSpPr txBox="1">
            <a:spLocks/>
          </p:cNvSpPr>
          <p:nvPr/>
        </p:nvSpPr>
        <p:spPr>
          <a:xfrm>
            <a:off x="7992955" y="4461348"/>
            <a:ext cx="1933473" cy="306281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MECHANICAL</a:t>
            </a:r>
          </a:p>
        </p:txBody>
      </p:sp>
    </p:spTree>
    <p:extLst>
      <p:ext uri="{BB962C8B-B14F-4D97-AF65-F5344CB8AC3E}">
        <p14:creationId xmlns:p14="http://schemas.microsoft.com/office/powerpoint/2010/main" val="367963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AF75B3DA-EC4A-28BE-EEF7-97A9B12B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3E01CCA-571A-80A3-DBD7-61EA121AE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702" y="512136"/>
            <a:ext cx="3706782" cy="370678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82D361C-2A4A-1A51-9356-60E9E6F72925}"/>
              </a:ext>
            </a:extLst>
          </p:cNvPr>
          <p:cNvSpPr txBox="1"/>
          <p:nvPr/>
        </p:nvSpPr>
        <p:spPr>
          <a:xfrm>
            <a:off x="898525" y="1074873"/>
            <a:ext cx="349994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just"/>
            <a:r>
              <a:rPr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In order to match the latest top-level CPUs, we have developed a brand new pump based on the popular pump architecture. It has the ultimate specifications of </a:t>
            </a:r>
            <a:r>
              <a:rPr lang="en-US" altLang="zh-TW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2500</a:t>
            </a:r>
            <a:r>
              <a:rPr lang="zh-TW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 </a:t>
            </a:r>
            <a:r>
              <a:rPr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RPM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graphicFrame>
        <p:nvGraphicFramePr>
          <p:cNvPr id="3" name="表格 6">
            <a:extLst>
              <a:ext uri="{FF2B5EF4-FFF2-40B4-BE49-F238E27FC236}">
                <a16:creationId xmlns:a16="http://schemas.microsoft.com/office/drawing/2014/main" id="{398EDF42-22A6-1A9B-3A4E-D95CA59CC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232025"/>
              </p:ext>
            </p:extLst>
          </p:nvPr>
        </p:nvGraphicFramePr>
        <p:xfrm>
          <a:off x="7158073" y="3816437"/>
          <a:ext cx="4503452" cy="1786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4768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3018684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352412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Socket compatibility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Intel: 1851 / 1700 / 1200 / 1150 / 1151 / 1155 </a:t>
                      </a:r>
                    </a:p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AMD: AM5 / AM4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speed (rpm)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2500 </a:t>
                      </a:r>
                      <a:r>
                        <a:rPr lang="en-US" altLang="zh-TW" sz="1200" b="0" i="0" u="none" strike="noStrike" cap="none" spc="0" baseline="0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±10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rpm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adjustable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4.5V - 12V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connector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12V-4Pin PWM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286201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Tube length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450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Noise level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≤30dB(A)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</a:tbl>
          </a:graphicData>
        </a:graphic>
      </p:graphicFrame>
      <p:sp>
        <p:nvSpPr>
          <p:cNvPr id="8" name="標題 1">
            <a:extLst>
              <a:ext uri="{FF2B5EF4-FFF2-40B4-BE49-F238E27FC236}">
                <a16:creationId xmlns:a16="http://schemas.microsoft.com/office/drawing/2014/main" id="{82DC0B38-E149-1E11-FADF-3A426B6D6E07}"/>
              </a:ext>
            </a:extLst>
          </p:cNvPr>
          <p:cNvSpPr txBox="1">
            <a:spLocks/>
          </p:cNvSpPr>
          <p:nvPr/>
        </p:nvSpPr>
        <p:spPr>
          <a:xfrm>
            <a:off x="615504" y="512136"/>
            <a:ext cx="4065983" cy="55951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Third Generation Pump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0EC3E8C-C7CA-C5CC-1D9D-67DD4D21E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991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4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0D3B083D-678B-0537-C98B-55CDEC297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ACC12D7-707C-2127-0365-A6C9527298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63" r="481"/>
          <a:stretch>
            <a:fillRect/>
          </a:stretch>
        </p:blipFill>
        <p:spPr>
          <a:xfrm>
            <a:off x="6183517" y="570368"/>
            <a:ext cx="6008483" cy="585264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E5A124C-DD94-CCAC-8F5A-5DDF6290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744"/>
          <a:stretch>
            <a:fillRect/>
          </a:stretch>
        </p:blipFill>
        <p:spPr>
          <a:xfrm>
            <a:off x="1039653" y="1256662"/>
            <a:ext cx="4224924" cy="296826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94326E5-401F-3D14-2F22-5D22DDF8F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129" y="755301"/>
            <a:ext cx="4224924" cy="4224924"/>
          </a:xfrm>
          <a:prstGeom prst="rect">
            <a:avLst/>
          </a:prstGeom>
        </p:spPr>
      </p:pic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id="{040CD87F-4917-4AB8-BA38-CB626768D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074543"/>
              </p:ext>
            </p:extLst>
          </p:nvPr>
        </p:nvGraphicFramePr>
        <p:xfrm>
          <a:off x="1144283" y="3876495"/>
          <a:ext cx="4414532" cy="1724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266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207266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41275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360 Radiator specifications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pt-BR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Dimensions (H x W x D),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b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397 x 120 x 27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486578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Radiator material / finish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aluminum / black or white spray painted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Base material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copper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47ED3E9C-AE2D-B57C-9B6E-F855F3DDF487}"/>
              </a:ext>
            </a:extLst>
          </p:cNvPr>
          <p:cNvSpPr txBox="1"/>
          <p:nvPr/>
        </p:nvSpPr>
        <p:spPr>
          <a:xfrm>
            <a:off x="2726962" y="2511319"/>
            <a:ext cx="2027258" cy="6856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360mm</a:t>
            </a:r>
            <a:endParaRPr lang="zh-TW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53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79B8B8B0-6F96-FE67-CA8D-C7489075A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73FCB8CF-1F89-0956-1FB7-F96A2831F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1" y="191951"/>
            <a:ext cx="3835777" cy="391981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6A93FC8-26D7-2F74-E9F7-68B92ED04B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1" y="2614423"/>
            <a:ext cx="3839862" cy="3996801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9892662A-49E8-AED6-B0B5-51238E6D202A}"/>
              </a:ext>
            </a:extLst>
          </p:cNvPr>
          <p:cNvSpPr txBox="1">
            <a:spLocks/>
          </p:cNvSpPr>
          <p:nvPr/>
        </p:nvSpPr>
        <p:spPr>
          <a:xfrm>
            <a:off x="7492837" y="1057347"/>
            <a:ext cx="2283471" cy="55951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Fan SPEC</a:t>
            </a:r>
          </a:p>
        </p:txBody>
      </p:sp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F54089D5-1459-A920-97CA-8D474FF4B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998584"/>
              </p:ext>
            </p:extLst>
          </p:nvPr>
        </p:nvGraphicFramePr>
        <p:xfrm>
          <a:off x="5777524" y="1718432"/>
          <a:ext cx="5879692" cy="40822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8689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3451003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Fan model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ARGB 120mm PWM high-pressure Fan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Fan dimensions (mm)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120 x 120 x 25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Speed @ 100% PWM (rpm)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400-2200 ±10% RPM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Bearing technology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Hydraulic Bearing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Rated Voltage (V)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12V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Start Voltage (V)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≤5V(Power ON/OFF) 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Rated current (A)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0.2A / LED:0.30A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89173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Power consumption  (W)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2.28W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6702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Connector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4-pin PWM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34046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Max. air flow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68CFM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44102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Air Pressure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2.2MM-H2O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373821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Noise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≤27 dB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3235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Extension </a:t>
                      </a:r>
                      <a:r>
                        <a:rPr lang="en-US" altLang="zh-TW" sz="1100" b="1" dirty="0" err="1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Cble</a:t>
                      </a: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 length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400+200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19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60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9AA6C7-AD86-7B80-137B-B173ABF03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F3E686FB-5602-FBBD-8A12-BE0C17AE3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383987"/>
              </p:ext>
            </p:extLst>
          </p:nvPr>
        </p:nvGraphicFramePr>
        <p:xfrm>
          <a:off x="7421079" y="2436093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M5 360 - Black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BFW-M5-360-KK27A-RP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4712883213441 /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886027013083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  <p:sp>
        <p:nvSpPr>
          <p:cNvPr id="9" name="文字方塊 8">
            <a:extLst>
              <a:ext uri="{FF2B5EF4-FFF2-40B4-BE49-F238E27FC236}">
                <a16:creationId xmlns:a16="http://schemas.microsoft.com/office/drawing/2014/main" id="{0396FB5F-E7A9-2636-1EAE-AAF6446A429A}"/>
              </a:ext>
            </a:extLst>
          </p:cNvPr>
          <p:cNvSpPr txBox="1"/>
          <p:nvPr/>
        </p:nvSpPr>
        <p:spPr>
          <a:xfrm>
            <a:off x="8468305" y="821709"/>
            <a:ext cx="2027258" cy="840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500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M5</a:t>
            </a:r>
            <a:endParaRPr lang="zh-TW" altLang="en-US" sz="500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D7060728-585E-7376-A7FA-1A43A6C4AA5B}"/>
              </a:ext>
            </a:extLst>
          </p:cNvPr>
          <p:cNvSpPr txBox="1">
            <a:spLocks/>
          </p:cNvSpPr>
          <p:nvPr/>
        </p:nvSpPr>
        <p:spPr>
          <a:xfrm>
            <a:off x="8052500" y="1681284"/>
            <a:ext cx="2858871" cy="4811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All-In-One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LIQUID COOLER</a:t>
            </a: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075CB54B-4962-8B8A-ADE0-E6B2C902B56C}"/>
              </a:ext>
            </a:extLst>
          </p:cNvPr>
          <p:cNvCxnSpPr>
            <a:cxnSpLocks/>
          </p:cNvCxnSpPr>
          <p:nvPr/>
        </p:nvCxnSpPr>
        <p:spPr>
          <a:xfrm>
            <a:off x="8357984" y="1628998"/>
            <a:ext cx="22479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" name="群組 6">
            <a:extLst>
              <a:ext uri="{FF2B5EF4-FFF2-40B4-BE49-F238E27FC236}">
                <a16:creationId xmlns:a16="http://schemas.microsoft.com/office/drawing/2014/main" id="{02D5030F-B438-D1AD-E517-0D5C15E8B919}"/>
              </a:ext>
            </a:extLst>
          </p:cNvPr>
          <p:cNvGrpSpPr/>
          <p:nvPr/>
        </p:nvGrpSpPr>
        <p:grpSpPr>
          <a:xfrm>
            <a:off x="260513" y="405249"/>
            <a:ext cx="7160566" cy="6047502"/>
            <a:chOff x="52506" y="-826682"/>
            <a:chExt cx="10183891" cy="860086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B8E327F-CCE0-2547-AFCC-0271E7CCF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06" y="-826682"/>
              <a:ext cx="6858000" cy="6858000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44D004AC-0659-9AE7-FA4D-E47534FED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78396" y="916186"/>
              <a:ext cx="6858001" cy="6858000"/>
            </a:xfrm>
            <a:prstGeom prst="rect">
              <a:avLst/>
            </a:prstGeom>
          </p:spPr>
        </p:pic>
      </p:grpSp>
      <p:pic>
        <p:nvPicPr>
          <p:cNvPr id="13" name="圖片 12">
            <a:extLst>
              <a:ext uri="{FF2B5EF4-FFF2-40B4-BE49-F238E27FC236}">
                <a16:creationId xmlns:a16="http://schemas.microsoft.com/office/drawing/2014/main" id="{517614D1-B419-6098-C99D-B37F8F899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1554" y="2816271"/>
            <a:ext cx="3836346" cy="383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37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423</Words>
  <Application>Microsoft Office PowerPoint</Application>
  <PresentationFormat>寬螢幕</PresentationFormat>
  <Paragraphs>105</Paragraphs>
  <Slides>8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Arial</vt:lpstr>
      <vt:lpstr>Bahnschrift</vt:lpstr>
      <vt:lpstr>Bahnschrift Light SemiCondensed</vt:lpstr>
      <vt:lpstr>Bebas Neue Bold</vt:lpstr>
      <vt:lpstr>Calibri</vt:lpstr>
      <vt:lpstr>Roboto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171</cp:revision>
  <dcterms:created xsi:type="dcterms:W3CDTF">2024-07-05T05:10:11Z</dcterms:created>
  <dcterms:modified xsi:type="dcterms:W3CDTF">2026-08-28T15:09:55Z</dcterms:modified>
</cp:coreProperties>
</file>