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64" r:id="rId3"/>
    <p:sldId id="268" r:id="rId4"/>
    <p:sldId id="259" r:id="rId5"/>
    <p:sldId id="265" r:id="rId6"/>
    <p:sldId id="270" r:id="rId7"/>
    <p:sldId id="271" r:id="rId8"/>
    <p:sldId id="273" r:id="rId9"/>
    <p:sldId id="275" r:id="rId10"/>
    <p:sldId id="277" r:id="rId11"/>
    <p:sldId id="274" r:id="rId12"/>
    <p:sldId id="269" r:id="rId13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6755" autoAdjust="0"/>
  </p:normalViewPr>
  <p:slideViewPr>
    <p:cSldViewPr>
      <p:cViewPr varScale="1">
        <p:scale>
          <a:sx n="109" d="100"/>
          <a:sy n="109" d="100"/>
        </p:scale>
        <p:origin x="49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C36D3-F21F-4BC3-92F7-096E182CDAF2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4722D-FD24-4113-AAC1-3F6519B537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70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722D-FD24-4113-AAC1-3F6519B5378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719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722D-FD24-4113-AAC1-3F6519B5378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375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722D-FD24-4113-AAC1-3F6519B5378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128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722D-FD24-4113-AAC1-3F6519B5378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40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722D-FD24-4113-AAC1-3F6519B5378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5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722D-FD24-4113-AAC1-3F6519B5378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13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722D-FD24-4113-AAC1-3F6519B5378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74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79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31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81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89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9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52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84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0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10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905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84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32412-5335-4A0F-8C05-475DCA733CE6}" type="datetimeFigureOut">
              <a:rPr lang="zh-TW" altLang="en-US" smtClean="0"/>
              <a:t>2021/7/26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0CFAF-42BF-48AD-B96D-3993BE7420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5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822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123478"/>
            <a:ext cx="1152156" cy="2611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7504" y="254035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調整顯卡支架的位置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7CAD798-A6E7-4E95-B995-3029CE119A62}"/>
              </a:ext>
            </a:extLst>
          </p:cNvPr>
          <p:cNvSpPr/>
          <p:nvPr/>
        </p:nvSpPr>
        <p:spPr>
          <a:xfrm>
            <a:off x="4643436" y="4374209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確認位置後 搭配迷你扳手將螺絲鎖緊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0881372F-955F-42F0-AB0C-E779D3FDD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261" r="27305" b="28339"/>
          <a:stretch/>
        </p:blipFill>
        <p:spPr>
          <a:xfrm>
            <a:off x="107504" y="1387183"/>
            <a:ext cx="3902368" cy="288032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9553C86-2C51-452B-910B-C255A2BCF5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2108" r="27575" b="23286"/>
          <a:stretch/>
        </p:blipFill>
        <p:spPr>
          <a:xfrm>
            <a:off x="5033565" y="1280479"/>
            <a:ext cx="4031225" cy="2987025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DC7C0A3-4689-479A-8984-31D01A0D0911}"/>
              </a:ext>
            </a:extLst>
          </p:cNvPr>
          <p:cNvCxnSpPr>
            <a:cxnSpLocks/>
          </p:cNvCxnSpPr>
          <p:nvPr/>
        </p:nvCxnSpPr>
        <p:spPr>
          <a:xfrm flipH="1">
            <a:off x="3331629" y="-164554"/>
            <a:ext cx="2623614" cy="54726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84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8"/>
            <a:ext cx="1152156" cy="2611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3528" y="594040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完成安裝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6CA0D29C-6B95-4AFB-9221-F9108F81E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3848" y="-740618"/>
            <a:ext cx="5400600" cy="6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4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622" y="597102"/>
            <a:ext cx="3126776" cy="312677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966" y="597102"/>
            <a:ext cx="3126776" cy="312677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71753" y="372387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光魔顯卡支撐架</a:t>
            </a:r>
            <a:endParaRPr lang="zh-TW" altLang="en-US" dirty="0">
              <a:solidFill>
                <a:schemeClr val="bg1"/>
              </a:solidFill>
              <a:latin typeface="Adobe Gothic Std B" panose="020B0800000000000000" pitchFamily="34" charset="-128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31623"/>
              </p:ext>
            </p:extLst>
          </p:nvPr>
        </p:nvGraphicFramePr>
        <p:xfrm>
          <a:off x="751492" y="4093210"/>
          <a:ext cx="7857812" cy="876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9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9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Name</a:t>
                      </a:r>
                      <a:endParaRPr lang="en-US" sz="1000" b="0" i="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Part Number</a:t>
                      </a:r>
                      <a:endParaRPr lang="en-US" sz="1000" b="0" i="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EAN</a:t>
                      </a:r>
                      <a:endParaRPr lang="en-US" sz="1000" b="0" i="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UPC</a:t>
                      </a:r>
                      <a:endParaRPr lang="en-US" sz="1000" b="0" i="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77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Alchemy 3.0 Addressable RGB GPU Bracket</a:t>
                      </a:r>
                      <a:endParaRPr lang="en-US" sz="100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effectLst/>
                        </a:rPr>
                        <a:t>BFA-GPUBKT-ADDG1-RP</a:t>
                      </a:r>
                      <a:endParaRPr lang="en-US" sz="100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00" dirty="0">
                          <a:effectLst/>
                        </a:rPr>
                        <a:t>4712883217265</a:t>
                      </a:r>
                      <a:endParaRPr lang="en-US" altLang="zh-TW" sz="100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95250" marB="952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00" dirty="0">
                          <a:effectLst/>
                        </a:rPr>
                        <a:t>886027158869</a:t>
                      </a:r>
                      <a:endParaRPr lang="en-US" altLang="zh-TW" sz="1000" dirty="0"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190500" marR="190500" marT="95250" marB="952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37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8"/>
            <a:ext cx="1152156" cy="261115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3D378DF-6FBB-4FCD-8B44-0D71F60CC49A}"/>
              </a:ext>
            </a:extLst>
          </p:cNvPr>
          <p:cNvGrpSpPr/>
          <p:nvPr/>
        </p:nvGrpSpPr>
        <p:grpSpPr>
          <a:xfrm>
            <a:off x="861795" y="30686"/>
            <a:ext cx="7521251" cy="3925149"/>
            <a:chOff x="221513" y="402896"/>
            <a:chExt cx="7521251" cy="392514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B3EB97D-8F06-46B0-ABFE-ADF3C911F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513" y="402896"/>
              <a:ext cx="5950321" cy="3168352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117805B-6398-4E03-8876-35997535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398" y="1215768"/>
              <a:ext cx="6691366" cy="3112277"/>
            </a:xfrm>
            <a:prstGeom prst="rect">
              <a:avLst/>
            </a:prstGeom>
          </p:spPr>
        </p:pic>
      </p:grp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C307A3B3-BEC6-47F4-A89A-5A9C96270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3826836"/>
            <a:ext cx="7992888" cy="9290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光魔顯卡支撐架以雷射雕刻透明壓克力以及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華麗的可編程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ARGB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燈光效果並提供強而有穩定的支撐，最大支援重量到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7.5KG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，支撐高度在</a:t>
            </a:r>
            <a:r>
              <a:rPr lang="en-US" altLang="zh-TW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45-120mm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之間。</a:t>
            </a:r>
          </a:p>
        </p:txBody>
      </p:sp>
    </p:spTree>
    <p:extLst>
      <p:ext uri="{BB962C8B-B14F-4D97-AF65-F5344CB8AC3E}">
        <p14:creationId xmlns:p14="http://schemas.microsoft.com/office/powerpoint/2010/main" val="336391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8"/>
            <a:ext cx="1152156" cy="26111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2764572C-078C-41A4-9562-288A8E15F9B0}"/>
              </a:ext>
            </a:extLst>
          </p:cNvPr>
          <p:cNvGrpSpPr/>
          <p:nvPr/>
        </p:nvGrpSpPr>
        <p:grpSpPr>
          <a:xfrm>
            <a:off x="4649411" y="555526"/>
            <a:ext cx="3935866" cy="848215"/>
            <a:chOff x="5616291" y="4225123"/>
            <a:chExt cx="2879570" cy="620574"/>
          </a:xfrm>
        </p:grpSpPr>
        <p:pic>
          <p:nvPicPr>
            <p:cNvPr id="21" name="Google Shape;129;p6" descr="A close up of a sign&#10;&#10;Description automatically generated">
              <a:extLst>
                <a:ext uri="{FF2B5EF4-FFF2-40B4-BE49-F238E27FC236}">
                  <a16:creationId xmlns:a16="http://schemas.microsoft.com/office/drawing/2014/main" id="{96921F9D-3C26-4A26-812E-7DB0D4DD7FC8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4151" y="4237166"/>
              <a:ext cx="608531" cy="608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30;p6" descr="A close up of a sign&#10;&#10;Description automatically generated">
              <a:extLst>
                <a:ext uri="{FF2B5EF4-FFF2-40B4-BE49-F238E27FC236}">
                  <a16:creationId xmlns:a16="http://schemas.microsoft.com/office/drawing/2014/main" id="{A9FF20D0-87F3-4B80-9A0B-05071395801E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25641" y="4354130"/>
              <a:ext cx="770220" cy="416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31;p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B4FCEAB-C3AC-4DBE-B16A-8E265E595268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16291" y="4225123"/>
              <a:ext cx="755409" cy="604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32;p6" descr="A close up of a sign&#10;&#10;Description automatically generated">
              <a:extLst>
                <a:ext uri="{FF2B5EF4-FFF2-40B4-BE49-F238E27FC236}">
                  <a16:creationId xmlns:a16="http://schemas.microsoft.com/office/drawing/2014/main" id="{253D0A4E-172F-4DD2-8024-F4885A32EE35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3558" y="4227934"/>
              <a:ext cx="467670" cy="5968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F55CD94F-049B-40F6-978A-5480917D5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718" y="1717179"/>
            <a:ext cx="4064754" cy="1996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因為具備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個孔洞，讓他能夠符合各種尺寸的顯示卡。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共有三個尺寸的延長支撐柱，分別為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45mm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80mm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以及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120mm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讓使用者能夠客製化最適合自己顯示卡的支撐架。</a:t>
            </a:r>
          </a:p>
          <a:p>
            <a:pPr marL="0" indent="0">
              <a:buNone/>
            </a:pPr>
            <a:b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54188A-6C75-463C-9E59-4FB48FD2FFCC}"/>
              </a:ext>
            </a:extLst>
          </p:cNvPr>
          <p:cNvSpPr/>
          <p:nvPr/>
        </p:nvSpPr>
        <p:spPr>
          <a:xfrm>
            <a:off x="4755718" y="4083915"/>
            <a:ext cx="3992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請確認在顯卡下面至少有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個可用的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空間可供安裝支撐架。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E4E4229-B538-4D0E-97D3-389F08DCC0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48" y="483518"/>
            <a:ext cx="403244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8"/>
            <a:ext cx="1152156" cy="26111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12534"/>
            <a:ext cx="5628638" cy="4464496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D738EDC-AD9D-4F8B-97E1-04FCFF96B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344333"/>
              </p:ext>
            </p:extLst>
          </p:nvPr>
        </p:nvGraphicFramePr>
        <p:xfrm>
          <a:off x="5811293" y="771550"/>
          <a:ext cx="3091437" cy="2102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最大支撐重量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 kg</a:t>
                      </a:r>
                      <a:endParaRPr lang="zh-TW" alt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電線長度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700mm</a:t>
                      </a:r>
                      <a:endParaRPr lang="zh-TW" alt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13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zh-TW" altLang="en-US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燈光控制插頭</a:t>
                      </a:r>
                      <a:endParaRPr lang="en-US" altLang="zh-TW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5V 3-pin</a:t>
                      </a:r>
                      <a:endParaRPr lang="zh-TW" alt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5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外型尺寸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280X45X10.2mm</a:t>
                      </a:r>
                    </a:p>
                    <a:p>
                      <a:r>
                        <a:rPr lang="en-US" altLang="zh-TW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x 9.6x 0.4 inch)</a:t>
                      </a:r>
                      <a:endParaRPr lang="zh-TW" alt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23A82067-7956-4DEA-BC35-BA02CC834F6F}"/>
              </a:ext>
            </a:extLst>
          </p:cNvPr>
          <p:cNvSpPr/>
          <p:nvPr/>
        </p:nvSpPr>
        <p:spPr>
          <a:xfrm>
            <a:off x="5738355" y="3075806"/>
            <a:ext cx="36581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主支架</a:t>
            </a:r>
            <a:endParaRPr lang="en-US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Short Extension Holder(45mm)</a:t>
            </a:r>
          </a:p>
          <a:p>
            <a:pPr marL="342900" indent="-342900">
              <a:buFont typeface="+mj-lt"/>
              <a:buAutoNum type="alphaUcPeriod"/>
            </a:pPr>
            <a:r>
              <a:rPr lang="en-US" altLang="zh-TW" sz="14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Midium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Extension Holder(80mm)</a:t>
            </a:r>
          </a:p>
          <a:p>
            <a:pPr marL="342900" indent="-342900">
              <a:buFont typeface="+mj-lt"/>
              <a:buAutoNum type="alphaUcPeriod"/>
            </a:pP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Long Extension Holder(120mm)</a:t>
            </a:r>
            <a:endParaRPr lang="zh-TW" altLang="en-US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119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8"/>
            <a:ext cx="1152156" cy="261115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48A1DE12-CC6B-43F6-9196-83CD977A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99246"/>
            <a:ext cx="8820980" cy="301491"/>
          </a:xfrm>
        </p:spPr>
        <p:txBody>
          <a:bodyPr>
            <a:no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火鳥光魔顯卡支撐架 可與燈條以及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ARGB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幽靈風扇做串聯以及同步燈光效果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469B387-B8F1-45F6-8F67-1F3DF75368F7}"/>
              </a:ext>
            </a:extLst>
          </p:cNvPr>
          <p:cNvGrpSpPr/>
          <p:nvPr/>
        </p:nvGrpSpPr>
        <p:grpSpPr>
          <a:xfrm>
            <a:off x="515928" y="622572"/>
            <a:ext cx="8184151" cy="4515966"/>
            <a:chOff x="755576" y="785009"/>
            <a:chExt cx="7674989" cy="423501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DB324F5-2AA7-426B-8DBE-A65DF0CD2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785009"/>
              <a:ext cx="7528910" cy="4235013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84A89D0-0B7A-48A7-9B0F-F7FEF8844D43}"/>
                </a:ext>
              </a:extLst>
            </p:cNvPr>
            <p:cNvSpPr/>
            <p:nvPr/>
          </p:nvSpPr>
          <p:spPr>
            <a:xfrm>
              <a:off x="4283968" y="1923678"/>
              <a:ext cx="3672408" cy="288032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63BD7EA-2A0C-498A-A228-4A20FF0F2CF8}"/>
                </a:ext>
              </a:extLst>
            </p:cNvPr>
            <p:cNvSpPr txBox="1"/>
            <p:nvPr/>
          </p:nvSpPr>
          <p:spPr>
            <a:xfrm>
              <a:off x="4265204" y="1915276"/>
              <a:ext cx="1057103" cy="389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連接至火鳥機殼</a:t>
              </a:r>
              <a:endParaRPr lang="en-US" altLang="zh-TW" sz="1050" dirty="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05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上控制器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CF70490-2D16-418A-AE43-047E9A8BC5F5}"/>
                </a:ext>
              </a:extLst>
            </p:cNvPr>
            <p:cNvSpPr txBox="1"/>
            <p:nvPr/>
          </p:nvSpPr>
          <p:spPr>
            <a:xfrm>
              <a:off x="5415325" y="1923678"/>
              <a:ext cx="1336712" cy="2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串聯至火鳥</a:t>
              </a:r>
              <a:r>
                <a:rPr lang="en-US" altLang="zh-TW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ARGB</a:t>
              </a:r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BBE54225-3D8B-4673-A5AD-5B7E75FAF140}"/>
                </a:ext>
              </a:extLst>
            </p:cNvPr>
            <p:cNvSpPr txBox="1"/>
            <p:nvPr/>
          </p:nvSpPr>
          <p:spPr>
            <a:xfrm>
              <a:off x="6853329" y="1923678"/>
              <a:ext cx="1577236" cy="2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連接至主板上的</a:t>
              </a:r>
              <a:r>
                <a:rPr lang="en-US" altLang="zh-TW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ARGB</a:t>
              </a:r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控制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BD43992-C03B-4A53-B74F-8711A4326717}"/>
                </a:ext>
              </a:extLst>
            </p:cNvPr>
            <p:cNvSpPr/>
            <p:nvPr/>
          </p:nvSpPr>
          <p:spPr>
            <a:xfrm>
              <a:off x="899592" y="2427734"/>
              <a:ext cx="2160240" cy="21602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AD2843F-7CDB-4C58-A4CF-5527E66B70D2}"/>
                </a:ext>
              </a:extLst>
            </p:cNvPr>
            <p:cNvSpPr txBox="1"/>
            <p:nvPr/>
          </p:nvSpPr>
          <p:spPr>
            <a:xfrm>
              <a:off x="825583" y="2420223"/>
              <a:ext cx="2235670" cy="288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連接至火鳥機殼上的控制器 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A3E6809-76CB-4853-998F-119E7CDD1634}"/>
                </a:ext>
              </a:extLst>
            </p:cNvPr>
            <p:cNvSpPr/>
            <p:nvPr/>
          </p:nvSpPr>
          <p:spPr>
            <a:xfrm>
              <a:off x="3367903" y="2442304"/>
              <a:ext cx="2304256" cy="21602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CE3F9BA6-9A81-4686-A1C5-39BB870B2802}"/>
                </a:ext>
              </a:extLst>
            </p:cNvPr>
            <p:cNvSpPr txBox="1"/>
            <p:nvPr/>
          </p:nvSpPr>
          <p:spPr>
            <a:xfrm>
              <a:off x="3344146" y="2420222"/>
              <a:ext cx="2182034" cy="288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串聯至火鳥科技</a:t>
              </a:r>
              <a:r>
                <a:rPr lang="en-US" altLang="zh-TW" sz="14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ARGB</a:t>
              </a:r>
              <a:r>
                <a:rPr lang="zh-TW" altLang="en-US" sz="14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 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15BF17A-0A6F-4119-8D9C-8C59D008C932}"/>
                </a:ext>
              </a:extLst>
            </p:cNvPr>
            <p:cNvSpPr/>
            <p:nvPr/>
          </p:nvSpPr>
          <p:spPr>
            <a:xfrm>
              <a:off x="5974132" y="2427734"/>
              <a:ext cx="2342284" cy="43204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8245BFD2-8737-4E33-8E69-80021C7A9B22}"/>
                </a:ext>
              </a:extLst>
            </p:cNvPr>
            <p:cNvSpPr txBox="1"/>
            <p:nvPr/>
          </p:nvSpPr>
          <p:spPr>
            <a:xfrm>
              <a:off x="6000063" y="2371542"/>
              <a:ext cx="1799721" cy="606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3PIN</a:t>
              </a:r>
              <a:r>
                <a:rPr lang="zh-TW" altLang="en-US" sz="12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插頭連接至主板上的</a:t>
              </a:r>
              <a:endParaRPr lang="en-US" altLang="zh-TW" sz="1200" dirty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12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ARGB</a:t>
              </a:r>
              <a:r>
                <a:rPr lang="zh-TW" altLang="en-US" sz="12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控制或是</a:t>
              </a:r>
              <a:endParaRPr lang="en-US" altLang="zh-TW" sz="1200" dirty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dirty="0">
                  <a:solidFill>
                    <a:srgbClr val="00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火鳥科技機殼上的控制器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698FE25-CD67-4E60-AB44-57AE28A4409F}"/>
                </a:ext>
              </a:extLst>
            </p:cNvPr>
            <p:cNvSpPr/>
            <p:nvPr/>
          </p:nvSpPr>
          <p:spPr>
            <a:xfrm>
              <a:off x="7092280" y="4011910"/>
              <a:ext cx="648072" cy="21602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5EC26B3-0A8D-47D5-AE3E-5B32F4090E29}"/>
                </a:ext>
              </a:extLst>
            </p:cNvPr>
            <p:cNvSpPr txBox="1"/>
            <p:nvPr/>
          </p:nvSpPr>
          <p:spPr>
            <a:xfrm>
              <a:off x="7016940" y="4674440"/>
              <a:ext cx="413701" cy="2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主板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8008E6C-24A5-4B96-A56E-B365FE1D1B07}"/>
                </a:ext>
              </a:extLst>
            </p:cNvPr>
            <p:cNvSpPr/>
            <p:nvPr/>
          </p:nvSpPr>
          <p:spPr>
            <a:xfrm>
              <a:off x="6124246" y="4659982"/>
              <a:ext cx="655205" cy="7938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7A66E7C-E25A-4099-8F99-2439012C2B84}"/>
                </a:ext>
              </a:extLst>
            </p:cNvPr>
            <p:cNvSpPr/>
            <p:nvPr/>
          </p:nvSpPr>
          <p:spPr>
            <a:xfrm>
              <a:off x="6245414" y="4602782"/>
              <a:ext cx="287525" cy="7938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C0B94FD-9602-4B39-BA36-9B9D68DB3887}"/>
                </a:ext>
              </a:extLst>
            </p:cNvPr>
            <p:cNvSpPr/>
            <p:nvPr/>
          </p:nvSpPr>
          <p:spPr>
            <a:xfrm>
              <a:off x="6443114" y="4627668"/>
              <a:ext cx="287525" cy="7938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D5240936-8254-495D-91CE-D2672856430B}"/>
                </a:ext>
              </a:extLst>
            </p:cNvPr>
            <p:cNvSpPr txBox="1"/>
            <p:nvPr/>
          </p:nvSpPr>
          <p:spPr>
            <a:xfrm>
              <a:off x="6205626" y="4574448"/>
              <a:ext cx="533964" cy="2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控制器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75B0746-AD93-4C9C-8157-5A30649609BE}"/>
                </a:ext>
              </a:extLst>
            </p:cNvPr>
            <p:cNvSpPr/>
            <p:nvPr/>
          </p:nvSpPr>
          <p:spPr>
            <a:xfrm>
              <a:off x="3923928" y="3528998"/>
              <a:ext cx="1368152" cy="1943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7C6CD862-790F-4092-8084-73D0EE859851}"/>
                </a:ext>
              </a:extLst>
            </p:cNvPr>
            <p:cNvSpPr txBox="1"/>
            <p:nvPr/>
          </p:nvSpPr>
          <p:spPr>
            <a:xfrm>
              <a:off x="4045565" y="3518082"/>
              <a:ext cx="1246516" cy="2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火鳥科技</a:t>
              </a:r>
              <a:r>
                <a:rPr lang="en-US" altLang="zh-TW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ARGB</a:t>
              </a:r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 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C1E74FD-6B4A-41F0-8527-6117642A7C4B}"/>
                </a:ext>
              </a:extLst>
            </p:cNvPr>
            <p:cNvSpPr/>
            <p:nvPr/>
          </p:nvSpPr>
          <p:spPr>
            <a:xfrm>
              <a:off x="2074433" y="3723878"/>
              <a:ext cx="648072" cy="12586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BABB2F6A-B165-4ECF-9E86-A674864B43AC}"/>
                </a:ext>
              </a:extLst>
            </p:cNvPr>
            <p:cNvSpPr txBox="1"/>
            <p:nvPr/>
          </p:nvSpPr>
          <p:spPr>
            <a:xfrm>
              <a:off x="2138567" y="3662656"/>
              <a:ext cx="533964" cy="2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控制器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33A8D49-AC68-43FD-A784-4D0BB7DEA1BC}"/>
                </a:ext>
              </a:extLst>
            </p:cNvPr>
            <p:cNvSpPr/>
            <p:nvPr/>
          </p:nvSpPr>
          <p:spPr>
            <a:xfrm>
              <a:off x="2076411" y="4726958"/>
              <a:ext cx="648072" cy="12586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3A1FB7B-A35E-4616-90AF-1968D66ABAFD}"/>
                </a:ext>
              </a:extLst>
            </p:cNvPr>
            <p:cNvSpPr txBox="1"/>
            <p:nvPr/>
          </p:nvSpPr>
          <p:spPr>
            <a:xfrm>
              <a:off x="2159328" y="4654063"/>
              <a:ext cx="533964" cy="230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00" dirty="0">
                  <a:solidFill>
                    <a:schemeClr val="bg1">
                      <a:lumMod val="8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控制器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67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8"/>
            <a:ext cx="1152156" cy="2611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3528" y="59404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如果是較寬的顯卡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C1818996-7950-4C53-B787-51A608D0A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0965" y="1271587"/>
            <a:ext cx="4333875" cy="2600325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B02DCFBE-C65C-4FBB-B465-F376FFEE4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720" y="2067694"/>
            <a:ext cx="54483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8"/>
            <a:ext cx="1152156" cy="2611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3528" y="594040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如果是較窄的顯卡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20C3FF0-F82F-4B86-B2BF-43608C53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2165144"/>
            <a:ext cx="4865621" cy="2384316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D2CFCD1-208C-43C0-B0D1-24FEF7B29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0032" y="1563638"/>
            <a:ext cx="3973835" cy="23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8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123478"/>
            <a:ext cx="1152156" cy="2611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7584" y="254035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先輕輕地把螺絲與螺帽固定在主支架上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不要鎖緊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64CFD3E7-EB44-4E68-B629-9EAAA6071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7944" y="894882"/>
            <a:ext cx="3000000" cy="18000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1B1E3249-BBBD-453F-89E0-366E7875C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080" y="804882"/>
            <a:ext cx="3689121" cy="198000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EB4065E-5F86-43A5-B634-F819204829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1334" y="3003798"/>
            <a:ext cx="3673220" cy="1800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8DBC6ED7-C09F-4CBC-A56E-E572CE33D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6136" y="3018363"/>
            <a:ext cx="30446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123478"/>
            <a:ext cx="1152156" cy="2611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1304" y="25403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卡條上移除三顆螺絲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DC7C0A3-4689-479A-8984-31D01A0D0911}"/>
              </a:ext>
            </a:extLst>
          </p:cNvPr>
          <p:cNvCxnSpPr>
            <a:cxnSpLocks/>
          </p:cNvCxnSpPr>
          <p:nvPr/>
        </p:nvCxnSpPr>
        <p:spPr>
          <a:xfrm flipH="1">
            <a:off x="3841438" y="-64275"/>
            <a:ext cx="1461124" cy="52720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37CAD798-A6E7-4E95-B995-3029CE119A62}"/>
              </a:ext>
            </a:extLst>
          </p:cNvPr>
          <p:cNvSpPr/>
          <p:nvPr/>
        </p:nvSpPr>
        <p:spPr>
          <a:xfrm>
            <a:off x="4643436" y="4659982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放上顯卡支架後並鎖回三顆螺絲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246DE06F-1C17-48F0-A460-085B6F355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527" t="30585" r="22012" b="4626"/>
          <a:stretch/>
        </p:blipFill>
        <p:spPr>
          <a:xfrm>
            <a:off x="4854731" y="987574"/>
            <a:ext cx="4032448" cy="351732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5A1CB62E-D6C1-46E9-89A3-84D7B09E75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0098" r="26305" b="3881"/>
          <a:stretch/>
        </p:blipFill>
        <p:spPr>
          <a:xfrm>
            <a:off x="129521" y="987572"/>
            <a:ext cx="3905148" cy="35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47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</TotalTime>
  <Words>339</Words>
  <Application>Microsoft Office PowerPoint</Application>
  <PresentationFormat>如螢幕大小 (16:9)</PresentationFormat>
  <Paragraphs>58</Paragraphs>
  <Slides>12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Adobe Gothic Std B</vt:lpstr>
      <vt:lpstr>Arial Unicode MS</vt:lpstr>
      <vt:lpstr>微軟正黑體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Enso Mesh Front Panel                      Product kit</dc:title>
  <dc:creator>Alvin</dc:creator>
  <cp:lastModifiedBy>00000</cp:lastModifiedBy>
  <cp:revision>119</cp:revision>
  <dcterms:created xsi:type="dcterms:W3CDTF">2019-01-28T04:22:23Z</dcterms:created>
  <dcterms:modified xsi:type="dcterms:W3CDTF">2021-07-26T06:15:27Z</dcterms:modified>
</cp:coreProperties>
</file>