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8" r:id="rId4"/>
    <p:sldId id="259" r:id="rId5"/>
    <p:sldId id="265" r:id="rId6"/>
    <p:sldId id="270" r:id="rId7"/>
    <p:sldId id="271" r:id="rId8"/>
    <p:sldId id="269" r:id="rId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755" autoAdjust="0"/>
  </p:normalViewPr>
  <p:slideViewPr>
    <p:cSldViewPr>
      <p:cViewPr varScale="1">
        <p:scale>
          <a:sx n="97" d="100"/>
          <a:sy n="97" d="100"/>
        </p:scale>
        <p:origin x="102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36D3-F21F-4BC3-92F7-096E182CDAF2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722D-FD24-4113-AAC1-3F6519B53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3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24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40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19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0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75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12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08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79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31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81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8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9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8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10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05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8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82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861795" y="30686"/>
            <a:ext cx="7521251" cy="3925149"/>
            <a:chOff x="221513" y="402896"/>
            <a:chExt cx="7521251" cy="392514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513" y="402896"/>
              <a:ext cx="5950321" cy="316835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398" y="1215768"/>
              <a:ext cx="6691366" cy="3112277"/>
            </a:xfrm>
            <a:prstGeom prst="rect">
              <a:avLst/>
            </a:prstGeom>
          </p:spPr>
        </p:pic>
      </p:grp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83568" y="3723878"/>
            <a:ext cx="7992888" cy="9290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光魔顯卡支撐架以雷射雕刻透明壓克力以及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華麗的可編程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燈光效果並提供強而有穩定的支撐，最大支援重量到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7.5KG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，支撐高度在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45-120mm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之間。</a:t>
            </a:r>
          </a:p>
        </p:txBody>
      </p:sp>
    </p:spTree>
    <p:extLst>
      <p:ext uri="{BB962C8B-B14F-4D97-AF65-F5344CB8AC3E}">
        <p14:creationId xmlns:p14="http://schemas.microsoft.com/office/powerpoint/2010/main" val="336391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4649411" y="555526"/>
            <a:ext cx="3935866" cy="848215"/>
            <a:chOff x="5616291" y="4225123"/>
            <a:chExt cx="2879570" cy="620574"/>
          </a:xfrm>
        </p:grpSpPr>
        <p:pic>
          <p:nvPicPr>
            <p:cNvPr id="17" name="Google Shape;129;p6" descr="A close up of a sign&#10;&#10;Description automatically generated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4151" y="4237166"/>
              <a:ext cx="608531" cy="608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30;p6" descr="A close up of a sign&#10;&#10;Description automatically generated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5641" y="4354130"/>
              <a:ext cx="770220" cy="416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31;p6" descr="A picture containing clipart&#10;&#10;Description automatically generated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6291" y="4225123"/>
              <a:ext cx="755409" cy="60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32;p6" descr="A close up of a sign&#10;&#10;Description automatically generated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3558" y="4227934"/>
              <a:ext cx="467670" cy="5968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B99BB066-1217-064D-A76F-2633BB09F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718" y="1583694"/>
            <a:ext cx="4064754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因為具備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個孔洞，讓他能夠符合各種尺寸的顯示卡。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共有三個尺寸的延長支撐柱，分別為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45mm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80mm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120mm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讓使用者能夠客製化最適合自己顯示卡的支撐架。</a:t>
            </a:r>
          </a:p>
          <a:p>
            <a:pPr marL="0" indent="0">
              <a:buNone/>
            </a:pPr>
            <a:br>
              <a:rPr lang="en-US" altLang="zh-TW" sz="1600" dirty="0">
                <a:solidFill>
                  <a:schemeClr val="bg1"/>
                </a:solidFill>
              </a:rPr>
            </a:b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55718" y="4083915"/>
            <a:ext cx="399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請確認在顯卡下面至少有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個可用的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PCIE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空間可供安裝支撐架。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248" y="483518"/>
            <a:ext cx="40324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83048"/>
              </p:ext>
            </p:extLst>
          </p:nvPr>
        </p:nvGraphicFramePr>
        <p:xfrm>
          <a:off x="5558757" y="987574"/>
          <a:ext cx="3091437" cy="2102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最大支撐重量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kg</a:t>
                      </a:r>
                      <a:endParaRPr lang="zh-TW" alt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電線長度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700mm</a:t>
                      </a:r>
                      <a:endParaRPr lang="zh-TW" alt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3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燈光控制插頭</a:t>
                      </a:r>
                      <a:endParaRPr lang="en-US" altLang="zh-TW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5V 3-pin</a:t>
                      </a:r>
                      <a:endParaRPr lang="zh-TW" alt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外型尺寸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280X45X10.2mm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 x 9.6x 0.4 inch)</a:t>
                      </a:r>
                      <a:endParaRPr lang="zh-TW" alt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485819" y="3291830"/>
            <a:ext cx="36581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zh-TW" altLang="en-US" dirty="0">
                <a:solidFill>
                  <a:schemeClr val="bg1"/>
                </a:solidFill>
              </a:rPr>
              <a:t>主支架</a:t>
            </a:r>
            <a:endParaRPr lang="en-US" altLang="zh-TW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altLang="zh-TW" dirty="0">
                <a:solidFill>
                  <a:schemeClr val="bg1"/>
                </a:solidFill>
              </a:rPr>
              <a:t>Short Extension Holder(45mm)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TW" dirty="0" err="1">
                <a:solidFill>
                  <a:schemeClr val="bg1"/>
                </a:solidFill>
              </a:rPr>
              <a:t>Midium</a:t>
            </a:r>
            <a:r>
              <a:rPr lang="en-US" altLang="zh-TW" dirty="0">
                <a:solidFill>
                  <a:schemeClr val="bg1"/>
                </a:solidFill>
              </a:rPr>
              <a:t> Extension Holder(80mm)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TW" dirty="0">
                <a:solidFill>
                  <a:schemeClr val="bg1"/>
                </a:solidFill>
              </a:rPr>
              <a:t>Long Extension Holder(120mm)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518"/>
            <a:ext cx="56286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B4E8CA8-3838-944A-87FA-BABE9EE5E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99246"/>
            <a:ext cx="8820980" cy="301491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火鳥光魔顯卡支撐架 可與燈條以及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幽靈風扇做串聯以及同步燈光效果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515928" y="622572"/>
            <a:ext cx="8184151" cy="4515966"/>
            <a:chOff x="755576" y="785009"/>
            <a:chExt cx="7674989" cy="423501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785009"/>
              <a:ext cx="7528910" cy="4235013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E6DEB01-CBDF-43E0-AED4-F1B72A18C1DA}"/>
                </a:ext>
              </a:extLst>
            </p:cNvPr>
            <p:cNvSpPr/>
            <p:nvPr/>
          </p:nvSpPr>
          <p:spPr>
            <a:xfrm>
              <a:off x="4283968" y="1923678"/>
              <a:ext cx="3672408" cy="28803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B24BA2D3-896B-4254-AC65-AA6846A7F25D}"/>
                </a:ext>
              </a:extLst>
            </p:cNvPr>
            <p:cNvSpPr txBox="1"/>
            <p:nvPr/>
          </p:nvSpPr>
          <p:spPr>
            <a:xfrm>
              <a:off x="4265204" y="1915276"/>
              <a:ext cx="1057103" cy="389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5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連接至火鳥機殼</a:t>
              </a:r>
              <a:endParaRPr lang="en-US" altLang="zh-TW" sz="105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05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上控制器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18BAFF6-4A4E-44CD-A9F7-6DE66960E337}"/>
                </a:ext>
              </a:extLst>
            </p:cNvPr>
            <p:cNvSpPr txBox="1"/>
            <p:nvPr/>
          </p:nvSpPr>
          <p:spPr>
            <a:xfrm>
              <a:off x="5415325" y="1923678"/>
              <a:ext cx="1336712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串聯至火鳥</a:t>
              </a:r>
              <a:r>
                <a:rPr lang="en-US" altLang="zh-TW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ARGB</a:t>
              </a:r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25D2162-700E-460D-A958-780C36F24DBD}"/>
                </a:ext>
              </a:extLst>
            </p:cNvPr>
            <p:cNvSpPr txBox="1"/>
            <p:nvPr/>
          </p:nvSpPr>
          <p:spPr>
            <a:xfrm>
              <a:off x="6853329" y="1923678"/>
              <a:ext cx="1577236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連接至主板上的</a:t>
              </a:r>
              <a:r>
                <a:rPr lang="en-US" altLang="zh-TW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ARGB</a:t>
              </a:r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6FBA85-584E-44ED-8119-DDDB8A3AA1AA}"/>
                </a:ext>
              </a:extLst>
            </p:cNvPr>
            <p:cNvSpPr/>
            <p:nvPr/>
          </p:nvSpPr>
          <p:spPr>
            <a:xfrm>
              <a:off x="899592" y="2427734"/>
              <a:ext cx="2160240" cy="21602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A0D9BE0-AE5D-46EB-99F1-AA91ACA4E8B9}"/>
                </a:ext>
              </a:extLst>
            </p:cNvPr>
            <p:cNvSpPr txBox="1"/>
            <p:nvPr/>
          </p:nvSpPr>
          <p:spPr>
            <a:xfrm>
              <a:off x="825583" y="2420223"/>
              <a:ext cx="2235670" cy="288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連接至火鳥機殼上的控制器 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0D2EEB-EA87-4CA5-8A16-36A02B119C94}"/>
                </a:ext>
              </a:extLst>
            </p:cNvPr>
            <p:cNvSpPr/>
            <p:nvPr/>
          </p:nvSpPr>
          <p:spPr>
            <a:xfrm>
              <a:off x="3367903" y="2442304"/>
              <a:ext cx="2304256" cy="21602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604F409-5E3E-450E-8235-489421DADB4F}"/>
                </a:ext>
              </a:extLst>
            </p:cNvPr>
            <p:cNvSpPr txBox="1"/>
            <p:nvPr/>
          </p:nvSpPr>
          <p:spPr>
            <a:xfrm>
              <a:off x="3344146" y="2420222"/>
              <a:ext cx="2182034" cy="288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串聯至火鳥科技</a:t>
              </a:r>
              <a:r>
                <a:rPr lang="en-US" altLang="zh-TW" sz="14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ARGB</a:t>
              </a:r>
              <a:r>
                <a:rPr lang="zh-TW" altLang="en-US" sz="14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 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89DC2BD-88EB-4B77-854C-6AB0BE5A01D0}"/>
                </a:ext>
              </a:extLst>
            </p:cNvPr>
            <p:cNvSpPr/>
            <p:nvPr/>
          </p:nvSpPr>
          <p:spPr>
            <a:xfrm>
              <a:off x="5974132" y="2427734"/>
              <a:ext cx="2342284" cy="43204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D87FDED-E40B-4A44-A8A0-DF7D85D4BD31}"/>
                </a:ext>
              </a:extLst>
            </p:cNvPr>
            <p:cNvSpPr txBox="1"/>
            <p:nvPr/>
          </p:nvSpPr>
          <p:spPr>
            <a:xfrm>
              <a:off x="6000063" y="2371542"/>
              <a:ext cx="1799721" cy="606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3PIN</a:t>
              </a:r>
              <a:r>
                <a:rPr lang="zh-TW" altLang="en-US" sz="12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插頭連接至主板上的</a:t>
              </a:r>
              <a:endParaRPr lang="en-US" altLang="zh-TW" sz="1200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ARGB</a:t>
              </a:r>
              <a:r>
                <a:rPr lang="zh-TW" altLang="en-US" sz="12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控制或是</a:t>
              </a:r>
              <a:endParaRPr lang="en-US" altLang="zh-TW" sz="1200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>
                  <a:solidFill>
                    <a:srgbClr val="00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火鳥科技機殼上的控制器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B7DDD0-AD39-4850-8253-CB653D3D077C}"/>
                </a:ext>
              </a:extLst>
            </p:cNvPr>
            <p:cNvSpPr/>
            <p:nvPr/>
          </p:nvSpPr>
          <p:spPr>
            <a:xfrm>
              <a:off x="7092280" y="4011910"/>
              <a:ext cx="648072" cy="21602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20EB8C87-D941-4B4A-AC7C-69CDA0F3EEC8}"/>
                </a:ext>
              </a:extLst>
            </p:cNvPr>
            <p:cNvSpPr txBox="1"/>
            <p:nvPr/>
          </p:nvSpPr>
          <p:spPr>
            <a:xfrm>
              <a:off x="7016940" y="4674440"/>
              <a:ext cx="413701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主板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8538BF1-18BE-4007-AE25-B803D6E3436C}"/>
                </a:ext>
              </a:extLst>
            </p:cNvPr>
            <p:cNvSpPr/>
            <p:nvPr/>
          </p:nvSpPr>
          <p:spPr>
            <a:xfrm>
              <a:off x="6124246" y="4659982"/>
              <a:ext cx="655205" cy="7938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1120C2-B157-4698-9D3B-E702BF35F53B}"/>
                </a:ext>
              </a:extLst>
            </p:cNvPr>
            <p:cNvSpPr/>
            <p:nvPr/>
          </p:nvSpPr>
          <p:spPr>
            <a:xfrm>
              <a:off x="6245414" y="4602782"/>
              <a:ext cx="287525" cy="7938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1BC1B03-91BF-4025-A1B2-E28E88466B5A}"/>
                </a:ext>
              </a:extLst>
            </p:cNvPr>
            <p:cNvSpPr/>
            <p:nvPr/>
          </p:nvSpPr>
          <p:spPr>
            <a:xfrm>
              <a:off x="6443114" y="4627668"/>
              <a:ext cx="287525" cy="7938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4F15165-8863-4053-8349-7BA9557198E3}"/>
                </a:ext>
              </a:extLst>
            </p:cNvPr>
            <p:cNvSpPr txBox="1"/>
            <p:nvPr/>
          </p:nvSpPr>
          <p:spPr>
            <a:xfrm>
              <a:off x="6205626" y="4574448"/>
              <a:ext cx="533964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03AB21F-30D1-45CD-8F5B-CA3E9BB3DA46}"/>
                </a:ext>
              </a:extLst>
            </p:cNvPr>
            <p:cNvSpPr/>
            <p:nvPr/>
          </p:nvSpPr>
          <p:spPr>
            <a:xfrm>
              <a:off x="3923928" y="3528998"/>
              <a:ext cx="1368152" cy="194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E9247758-05E6-4B46-81AB-46E4F0C938A7}"/>
                </a:ext>
              </a:extLst>
            </p:cNvPr>
            <p:cNvSpPr txBox="1"/>
            <p:nvPr/>
          </p:nvSpPr>
          <p:spPr>
            <a:xfrm>
              <a:off x="4045565" y="3518082"/>
              <a:ext cx="1246516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火鳥科技</a:t>
              </a:r>
              <a:r>
                <a:rPr lang="en-US" altLang="zh-TW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ARGB</a:t>
              </a:r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 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878B0FB-E5E1-4FB0-8478-7DF0FA17121E}"/>
                </a:ext>
              </a:extLst>
            </p:cNvPr>
            <p:cNvSpPr/>
            <p:nvPr/>
          </p:nvSpPr>
          <p:spPr>
            <a:xfrm>
              <a:off x="2074433" y="3723878"/>
              <a:ext cx="648072" cy="1258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FB7F112-4A35-4BFD-86E5-E1ED2E582517}"/>
                </a:ext>
              </a:extLst>
            </p:cNvPr>
            <p:cNvSpPr txBox="1"/>
            <p:nvPr/>
          </p:nvSpPr>
          <p:spPr>
            <a:xfrm>
              <a:off x="2138567" y="3662656"/>
              <a:ext cx="533964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78D8FED-44CD-48D0-843C-75496EB4C5B6}"/>
                </a:ext>
              </a:extLst>
            </p:cNvPr>
            <p:cNvSpPr/>
            <p:nvPr/>
          </p:nvSpPr>
          <p:spPr>
            <a:xfrm>
              <a:off x="2076411" y="4726958"/>
              <a:ext cx="648072" cy="1258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CA6A2ED-57EC-455B-BBAA-DB8EAF7CA36A}"/>
                </a:ext>
              </a:extLst>
            </p:cNvPr>
            <p:cNvSpPr txBox="1"/>
            <p:nvPr/>
          </p:nvSpPr>
          <p:spPr>
            <a:xfrm>
              <a:off x="2159328" y="4654063"/>
              <a:ext cx="533964" cy="230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67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3528" y="59404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如果是較寬的顯卡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94" b="13993"/>
          <a:stretch/>
        </p:blipFill>
        <p:spPr>
          <a:xfrm>
            <a:off x="1115616" y="1217905"/>
            <a:ext cx="7057251" cy="35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59404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如果是較窄的顯卡</a:t>
            </a:r>
            <a:endParaRPr lang="zh-TW" alt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87" b="13233"/>
          <a:stretch/>
        </p:blipFill>
        <p:spPr>
          <a:xfrm>
            <a:off x="755590" y="1228749"/>
            <a:ext cx="769831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22" y="339502"/>
            <a:ext cx="3126776" cy="31267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966" y="339502"/>
            <a:ext cx="3126776" cy="31267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671753" y="35078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光魔顯卡支撐架</a:t>
            </a:r>
            <a:endParaRPr lang="zh-TW" altLang="en-US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52954"/>
              </p:ext>
            </p:extLst>
          </p:nvPr>
        </p:nvGraphicFramePr>
        <p:xfrm>
          <a:off x="573514" y="3877186"/>
          <a:ext cx="8213768" cy="8915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Name</a:t>
                      </a:r>
                      <a:endParaRPr lang="en-US" sz="105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Part Number</a:t>
                      </a:r>
                      <a:endParaRPr lang="en-US" sz="105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EAN</a:t>
                      </a:r>
                      <a:endParaRPr lang="en-US" sz="105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UPC</a:t>
                      </a:r>
                      <a:endParaRPr lang="en-US" sz="105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77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Alchemy 3.0 Addressable RGB GPU Bracket</a:t>
                      </a:r>
                      <a:endParaRPr lang="en-US" sz="105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BFA-GPUBKT-ADDG1-RP</a:t>
                      </a:r>
                      <a:endParaRPr lang="en-US" sz="105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effectLst/>
                        </a:rPr>
                        <a:t>4712883217265</a:t>
                      </a:r>
                      <a:endParaRPr lang="en-US" altLang="zh-TW" sz="105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effectLst/>
                        </a:rPr>
                        <a:t>886027158869</a:t>
                      </a:r>
                      <a:endParaRPr lang="en-US" altLang="zh-TW" sz="105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37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284</Words>
  <Application>Microsoft Office PowerPoint</Application>
  <PresentationFormat>如螢幕大小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Adobe Gothic Std B</vt:lpstr>
      <vt:lpstr>Arial Unicode MS</vt:lpstr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Enso Mesh Front Panel                      Product kit</dc:title>
  <dc:creator>Alvin</dc:creator>
  <cp:lastModifiedBy>00000</cp:lastModifiedBy>
  <cp:revision>113</cp:revision>
  <dcterms:created xsi:type="dcterms:W3CDTF">2019-01-28T04:22:23Z</dcterms:created>
  <dcterms:modified xsi:type="dcterms:W3CDTF">2021-07-26T05:09:20Z</dcterms:modified>
</cp:coreProperties>
</file>