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8" r:id="rId4"/>
    <p:sldId id="259" r:id="rId5"/>
    <p:sldId id="265" r:id="rId6"/>
    <p:sldId id="270" r:id="rId7"/>
    <p:sldId id="271" r:id="rId8"/>
    <p:sldId id="269" r:id="rId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755" autoAdjust="0"/>
  </p:normalViewPr>
  <p:slideViewPr>
    <p:cSldViewPr>
      <p:cViewPr varScale="1">
        <p:scale>
          <a:sx n="109" d="100"/>
          <a:sy n="109" d="100"/>
        </p:scale>
        <p:origin x="4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36D3-F21F-4BC3-92F7-096E182CDAF2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722D-FD24-4113-AAC1-3F6519B53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19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75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722D-FD24-4113-AAC1-3F6519B537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1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79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31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8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8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9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8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10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5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2412-5335-4A0F-8C05-475DCA733CE6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CFAF-42BF-48AD-B96D-3993BE742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2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69" y="254035"/>
            <a:ext cx="5950321" cy="316835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565" y="1145048"/>
            <a:ext cx="6691366" cy="3112277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5076056" y="3442932"/>
            <a:ext cx="3816424" cy="12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400" dirty="0">
                <a:solidFill>
                  <a:schemeClr val="bg1"/>
                </a:solidFill>
              </a:rPr>
              <a:t>See-through crystal clear acrylics by laser carving, shining with magnificent addressable RGB illumination, Alchemy 3.0 ARGB GPU Bracket provides strong strength to support all sizes 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bg1"/>
                </a:solidFill>
              </a:rPr>
              <a:t>of  graphics cards </a:t>
            </a:r>
            <a:r>
              <a:rPr lang="en-US" altLang="zh-TW" sz="1400" dirty="0">
                <a:solidFill>
                  <a:schemeClr val="bg1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up to 7.5 Kg and height of 80-120 mm</a:t>
            </a:r>
            <a:br>
              <a:rPr lang="en-US" altLang="zh-TW" sz="1400" dirty="0">
                <a:solidFill>
                  <a:schemeClr val="bg1"/>
                </a:solidFill>
              </a:rPr>
            </a:b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4709612" y="915566"/>
            <a:ext cx="3785798" cy="815874"/>
            <a:chOff x="5616291" y="4225123"/>
            <a:chExt cx="2879570" cy="620574"/>
          </a:xfrm>
        </p:grpSpPr>
        <p:pic>
          <p:nvPicPr>
            <p:cNvPr id="17" name="Google Shape;129;p6" descr="A close up of a sign&#10;&#10;Description automatically generated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4151" y="4237166"/>
              <a:ext cx="608531" cy="608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30;p6" descr="A close up of a sign&#10;&#10;Description automatically generated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641" y="4354130"/>
              <a:ext cx="770220" cy="416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31;p6" descr="A picture containing clipart&#10;&#10;Description automatically generated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6291" y="4225123"/>
              <a:ext cx="755409" cy="60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32;p6" descr="A close up of a sign&#10;&#10;Description automatically generated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3558" y="4227934"/>
              <a:ext cx="467670" cy="5968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B99BB066-1217-064D-A76F-2633BB09F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445" y="2067694"/>
            <a:ext cx="3600399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The 18 mounting holes enables the flexibilities to fit all sizes of graphics cards. </a:t>
            </a:r>
          </a:p>
          <a:p>
            <a:pPr marL="0" indent="0">
              <a:buNone/>
            </a:pP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3 sizes of extension holders included, 45mm, 80mm and 120mm, for you to customize the best strength you would like to have to hold your graphics card.</a:t>
            </a:r>
          </a:p>
          <a:p>
            <a:pPr marL="0" indent="0">
              <a:buNone/>
            </a:pPr>
            <a:br>
              <a:rPr lang="en-US" altLang="zh-TW" sz="1600" dirty="0">
                <a:solidFill>
                  <a:schemeClr val="bg1"/>
                </a:solidFill>
              </a:rPr>
            </a:b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4138234"/>
            <a:ext cx="367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b="1" dirty="0">
                <a:solidFill>
                  <a:schemeClr val="bg1"/>
                </a:solidFill>
                <a:latin typeface="Helvetica Neue"/>
              </a:rPr>
              <a:t>Note: Please make sure there are at least 3 PCI slots free under the graphics card to be able to install the GPU bracket</a:t>
            </a:r>
            <a:endParaRPr lang="zh-TW" altLang="en-US" sz="8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79" y="483518"/>
            <a:ext cx="40324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46921"/>
              </p:ext>
            </p:extLst>
          </p:nvPr>
        </p:nvGraphicFramePr>
        <p:xfrm>
          <a:off x="5935245" y="797817"/>
          <a:ext cx="2880320" cy="232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894">
                <a:tc>
                  <a:txBody>
                    <a:bodyPr/>
                    <a:lstStyle/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dobe Gothic Std B" panose="020B0800000000000000" pitchFamily="34" charset="-128"/>
                          <a:cs typeface="Arial" panose="020B0604020202020204" pitchFamily="34" charset="0"/>
                        </a:rPr>
                        <a:t>MAXIMUM </a:t>
                      </a:r>
                    </a:p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dobe Gothic Std B" panose="020B0800000000000000" pitchFamily="34" charset="-128"/>
                          <a:cs typeface="Arial" panose="020B0604020202020204" pitchFamily="34" charset="0"/>
                        </a:rPr>
                        <a:t>GRAPCHIC CARD</a:t>
                      </a:r>
                    </a:p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dobe Gothic Std B" panose="020B0800000000000000" pitchFamily="34" charset="-128"/>
                          <a:cs typeface="Arial" panose="020B0604020202020204" pitchFamily="34" charset="0"/>
                        </a:rPr>
                        <a:t>WEIGHT SUPPORT</a:t>
                      </a:r>
                      <a:endParaRPr lang="zh-TW" alt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kg</a:t>
                      </a:r>
                      <a:endParaRPr lang="zh-TW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41">
                <a:tc>
                  <a:txBody>
                    <a:bodyPr/>
                    <a:lstStyle/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dobe Gothic Std B" panose="020B0800000000000000" pitchFamily="34" charset="-128"/>
                          <a:cs typeface="Arial" panose="020B0604020202020204" pitchFamily="34" charset="0"/>
                        </a:rPr>
                        <a:t>Cable Length</a:t>
                      </a:r>
                      <a:endParaRPr lang="zh-TW" alt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700mm</a:t>
                      </a:r>
                      <a:endParaRPr lang="zh-TW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 Pin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5V 3-pin</a:t>
                      </a:r>
                      <a:endParaRPr lang="zh-TW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00">
                <a:tc>
                  <a:txBody>
                    <a:bodyPr/>
                    <a:lstStyle/>
                    <a:p>
                      <a:r>
                        <a:rPr lang="en-US" altLang="zh-TW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dobe Gothic Std B" panose="020B0800000000000000" pitchFamily="34" charset="-128"/>
                          <a:cs typeface="Arial" panose="020B0604020202020204" pitchFamily="34" charset="0"/>
                        </a:rPr>
                        <a:t>Dimensions</a:t>
                      </a:r>
                      <a:endParaRPr lang="zh-TW" alt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280X45X10.2mm</a:t>
                      </a:r>
                    </a:p>
                    <a:p>
                      <a:r>
                        <a:rPr lang="en-US" altLang="zh-TW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 x 9.6x 0.4 inch)</a:t>
                      </a:r>
                      <a:endParaRPr lang="zh-TW" altLang="en-US" sz="10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880158" y="3507854"/>
            <a:ext cx="29644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altLang="zh-TW" sz="1400" dirty="0">
                <a:solidFill>
                  <a:schemeClr val="bg1"/>
                </a:solidFill>
              </a:rPr>
              <a:t>Main Holder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TW" sz="1400" dirty="0">
                <a:solidFill>
                  <a:schemeClr val="bg1"/>
                </a:solidFill>
              </a:rPr>
              <a:t>Short Extension Holder(45mm)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TW" sz="1400" dirty="0" err="1">
                <a:solidFill>
                  <a:schemeClr val="bg1"/>
                </a:solidFill>
              </a:rPr>
              <a:t>Midium</a:t>
            </a:r>
            <a:r>
              <a:rPr lang="en-US" altLang="zh-TW" sz="1400" dirty="0">
                <a:solidFill>
                  <a:schemeClr val="bg1"/>
                </a:solidFill>
              </a:rPr>
              <a:t> Extension Holder(80mm)</a:t>
            </a:r>
          </a:p>
          <a:p>
            <a:pPr marL="342900" indent="-342900">
              <a:buFont typeface="+mj-lt"/>
              <a:buAutoNum type="alphaUcPeriod"/>
            </a:pPr>
            <a:r>
              <a:rPr lang="en-US" altLang="zh-TW" sz="1400" dirty="0">
                <a:solidFill>
                  <a:schemeClr val="bg1"/>
                </a:solidFill>
              </a:rPr>
              <a:t>Long Extension Holder(120mm)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2534"/>
            <a:ext cx="56286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B4E8CA8-3838-944A-87FA-BABE9EE5E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83518"/>
            <a:ext cx="8208912" cy="301491"/>
          </a:xfrm>
        </p:spPr>
        <p:txBody>
          <a:bodyPr>
            <a:noAutofit/>
          </a:bodyPr>
          <a:lstStyle/>
          <a:p>
            <a:r>
              <a:rPr lang="en-US" altLang="zh-TW" sz="1600" dirty="0">
                <a:solidFill>
                  <a:schemeClr val="bg1"/>
                </a:solidFill>
              </a:rPr>
              <a:t>Daisy chained and synchronized with all Alchemy 3.0 ARGB LED strips and </a:t>
            </a:r>
            <a:r>
              <a:rPr lang="en-US" altLang="zh-TW" sz="1600" dirty="0" err="1">
                <a:solidFill>
                  <a:schemeClr val="bg1"/>
                </a:solidFill>
              </a:rPr>
              <a:t>Spectre</a:t>
            </a:r>
            <a:r>
              <a:rPr lang="en-US" altLang="zh-TW" sz="1600" dirty="0">
                <a:solidFill>
                  <a:schemeClr val="bg1"/>
                </a:solidFill>
              </a:rPr>
              <a:t> ARGB fans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85009"/>
            <a:ext cx="7528910" cy="42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528" y="59404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1"/>
                </a:solidFill>
              </a:rPr>
              <a:t>How to install the </a:t>
            </a:r>
            <a:r>
              <a:rPr lang="en-US" altLang="zh-TW" sz="2000" dirty="0">
                <a:solidFill>
                  <a:schemeClr val="bg1"/>
                </a:solidFill>
              </a:rPr>
              <a:t>Extension Holder</a:t>
            </a:r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From Front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4" b="13993"/>
          <a:stretch/>
        </p:blipFill>
        <p:spPr>
          <a:xfrm>
            <a:off x="1115616" y="1217905"/>
            <a:ext cx="7057251" cy="35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1152156" cy="261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59404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</a:rPr>
              <a:t>How to install the Extension Holder From Rear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87" b="13233"/>
          <a:stretch/>
        </p:blipFill>
        <p:spPr>
          <a:xfrm>
            <a:off x="755590" y="1228749"/>
            <a:ext cx="769831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22" y="483518"/>
            <a:ext cx="3126776" cy="31267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966" y="483518"/>
            <a:ext cx="3126776" cy="31267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0579" y="3723878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dobe Gothic Std B" panose="020B0800000000000000" pitchFamily="34" charset="-128"/>
              </a:rPr>
              <a:t>Alchemy 3.0 Addressable RGB GPU Bracket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31623"/>
              </p:ext>
            </p:extLst>
          </p:nvPr>
        </p:nvGraphicFramePr>
        <p:xfrm>
          <a:off x="751492" y="4093210"/>
          <a:ext cx="7857812" cy="876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Name</a:t>
                      </a:r>
                      <a:endParaRPr lang="en-US" sz="100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Part Number</a:t>
                      </a:r>
                      <a:endParaRPr lang="en-US" sz="100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EAN</a:t>
                      </a:r>
                      <a:endParaRPr lang="en-US" sz="100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UPC</a:t>
                      </a:r>
                      <a:endParaRPr lang="en-US" sz="1000" b="0" i="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77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Alchemy 3.0 Addressable RGB GPU Bracket</a:t>
                      </a:r>
                      <a:endParaRPr lang="en-US" sz="100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BFA-GPUBKT-ADDG1-RP</a:t>
                      </a:r>
                      <a:endParaRPr lang="en-US" sz="100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dirty="0">
                          <a:effectLst/>
                        </a:rPr>
                        <a:t>4712883217265</a:t>
                      </a:r>
                      <a:endParaRPr lang="en-US" altLang="zh-TW" sz="100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dirty="0">
                          <a:effectLst/>
                        </a:rPr>
                        <a:t>886027158869</a:t>
                      </a:r>
                      <a:endParaRPr lang="en-US" altLang="zh-TW" sz="1000" dirty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90500" marR="19050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37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212</Words>
  <Application>Microsoft Office PowerPoint</Application>
  <PresentationFormat>如螢幕大小 (16:9)</PresentationFormat>
  <Paragraphs>37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Adobe Gothic Std B</vt:lpstr>
      <vt:lpstr>Arial Unicode MS</vt:lpstr>
      <vt:lpstr>Helvetica Neue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Enso Mesh Front Panel                      Product kit</dc:title>
  <dc:creator>Alvin</dc:creator>
  <cp:lastModifiedBy>00000</cp:lastModifiedBy>
  <cp:revision>101</cp:revision>
  <dcterms:created xsi:type="dcterms:W3CDTF">2019-01-28T04:22:23Z</dcterms:created>
  <dcterms:modified xsi:type="dcterms:W3CDTF">2021-07-26T06:17:00Z</dcterms:modified>
</cp:coreProperties>
</file>