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72" r:id="rId3"/>
    <p:sldId id="273" r:id="rId4"/>
    <p:sldId id="275" r:id="rId5"/>
    <p:sldId id="276" r:id="rId6"/>
    <p:sldId id="277" r:id="rId7"/>
    <p:sldId id="261" r:id="rId8"/>
    <p:sldId id="265" r:id="rId9"/>
    <p:sldId id="278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cCe6s3Ihf0nu0ytdS8CWYeLuw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njaya Bhan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EDDD16-C3A1-4A7C-927D-D61040072FAD}">
  <a:tblStyle styleId="{6FEDDD16-C3A1-4A7C-927D-D61040072F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1417C3D-A671-BF8E-24CD-6FAD2D7CF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6D3C2215-F6A4-6139-1407-D5902DF9A0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C34104B1-74BD-D12F-A660-18BF663277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15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3E9120DF-9BDE-9683-FB96-8B59134DE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FC2C8C2-BB60-80E1-E399-A79723C772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25F6CC3B-EB9B-BFFE-6BC1-439F551836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2835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1B065DCE-AC2F-0E1C-5824-4712D981B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8EC27C94-D5C3-9FF6-2431-E4F34BC93F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90AD165A-B7E7-AF5B-9C6D-6FE1E46C4B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429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2CFA35AF-65FD-520B-D69F-72F8CD108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58C277E0-871B-0703-2D36-B8D8A55158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587689A-51D3-3029-C6AC-EA0CC772C5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997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C077FC4B-BCBB-BCCF-5E6A-4BE738414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4B012A3F-9789-99AD-E630-0DAD767FA2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>
            <a:extLst>
              <a:ext uri="{FF2B5EF4-FFF2-40B4-BE49-F238E27FC236}">
                <a16:creationId xmlns:a16="http://schemas.microsoft.com/office/drawing/2014/main" id="{36E4DF69-EBAC-6455-4283-ED51E8691E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85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47B7F87F-F5BC-48C2-3894-CDF6A65B8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>
            <a:extLst>
              <a:ext uri="{FF2B5EF4-FFF2-40B4-BE49-F238E27FC236}">
                <a16:creationId xmlns:a16="http://schemas.microsoft.com/office/drawing/2014/main" id="{9EF43FC5-EB70-BA7D-149F-1182C25304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>
            <a:extLst>
              <a:ext uri="{FF2B5EF4-FFF2-40B4-BE49-F238E27FC236}">
                <a16:creationId xmlns:a16="http://schemas.microsoft.com/office/drawing/2014/main" id="{157BFF55-4964-5EF3-2035-CAB647736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682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8ADDD92-B592-7F36-64E0-19AA6A92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5E697B98-5FFA-81ED-339C-CEDA5794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249" y="-139307"/>
            <a:ext cx="6858000" cy="6858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82FB83F-7307-5B3B-9FF1-242FB19178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7968" y="897811"/>
            <a:ext cx="5265075" cy="5265075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4486F6FB-A46C-0833-D606-84E71A08D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408" y="2773942"/>
            <a:ext cx="3519051" cy="351905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A0B1774-F715-29D0-A411-FE1C8D3E4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056" y="3201611"/>
            <a:ext cx="3394271" cy="339427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94BDDBE-813C-4BAB-D5CA-E2F579DDBF25}"/>
              </a:ext>
            </a:extLst>
          </p:cNvPr>
          <p:cNvSpPr/>
          <p:nvPr/>
        </p:nvSpPr>
        <p:spPr>
          <a:xfrm>
            <a:off x="7139908" y="5716623"/>
            <a:ext cx="4400551" cy="87135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4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F3322A1B-8DBD-D0BF-9FF8-859F2E2A7D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50058" y="5671924"/>
            <a:ext cx="3980250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 AIO Support At MB Tray &amp; Bottom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4FB6AD8-259C-D587-9952-D8601A56C3A8}"/>
              </a:ext>
            </a:extLst>
          </p:cNvPr>
          <p:cNvCxnSpPr>
            <a:cxnSpLocks/>
          </p:cNvCxnSpPr>
          <p:nvPr/>
        </p:nvCxnSpPr>
        <p:spPr>
          <a:xfrm>
            <a:off x="490083" y="2058805"/>
            <a:ext cx="0" cy="1094883"/>
          </a:xfrm>
          <a:prstGeom prst="line">
            <a:avLst/>
          </a:prstGeom>
          <a:ln w="762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F4FD66EC-2AB1-13C1-D685-87AB7FFAFB49}"/>
              </a:ext>
            </a:extLst>
          </p:cNvPr>
          <p:cNvCxnSpPr>
            <a:cxnSpLocks/>
          </p:cNvCxnSpPr>
          <p:nvPr/>
        </p:nvCxnSpPr>
        <p:spPr>
          <a:xfrm rot="5400000">
            <a:off x="5085410" y="2013715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BB775295-1F0B-D2EC-EE5F-2F945AE7D5EE}"/>
              </a:ext>
            </a:extLst>
          </p:cNvPr>
          <p:cNvCxnSpPr>
            <a:cxnSpLocks/>
          </p:cNvCxnSpPr>
          <p:nvPr/>
        </p:nvCxnSpPr>
        <p:spPr>
          <a:xfrm rot="5400000">
            <a:off x="5085410" y="3289693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CD6251D1-7E2C-84A5-D198-264587D915BB}"/>
              </a:ext>
            </a:extLst>
          </p:cNvPr>
          <p:cNvCxnSpPr>
            <a:cxnSpLocks/>
          </p:cNvCxnSpPr>
          <p:nvPr/>
        </p:nvCxnSpPr>
        <p:spPr>
          <a:xfrm rot="5400000">
            <a:off x="5085410" y="4564311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9" name="Google Shape;104;p4">
            <a:extLst>
              <a:ext uri="{FF2B5EF4-FFF2-40B4-BE49-F238E27FC236}">
                <a16:creationId xmlns:a16="http://schemas.microsoft.com/office/drawing/2014/main" id="{709BE8AF-0ED0-9040-C1CD-E09B948663D7}"/>
              </a:ext>
            </a:extLst>
          </p:cNvPr>
          <p:cNvSpPr txBox="1">
            <a:spLocks/>
          </p:cNvSpPr>
          <p:nvPr/>
        </p:nvSpPr>
        <p:spPr>
          <a:xfrm>
            <a:off x="4977144" y="695114"/>
            <a:ext cx="1299152" cy="871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A4748FE-748F-526A-50AE-B92A18DDBEC2}"/>
              </a:ext>
            </a:extLst>
          </p:cNvPr>
          <p:cNvSpPr txBox="1"/>
          <p:nvPr/>
        </p:nvSpPr>
        <p:spPr>
          <a:xfrm rot="5400000">
            <a:off x="5108228" y="543408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6DE61CFC-BC38-C317-8220-41D64B145DAE}"/>
              </a:ext>
            </a:extLst>
          </p:cNvPr>
          <p:cNvSpPr txBox="1"/>
          <p:nvPr/>
        </p:nvSpPr>
        <p:spPr>
          <a:xfrm rot="16200000">
            <a:off x="-81651" y="348759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27B5F6-F077-7947-CE3A-59384F9E894A}"/>
              </a:ext>
            </a:extLst>
          </p:cNvPr>
          <p:cNvCxnSpPr>
            <a:cxnSpLocks/>
          </p:cNvCxnSpPr>
          <p:nvPr/>
        </p:nvCxnSpPr>
        <p:spPr>
          <a:xfrm>
            <a:off x="1419039" y="6019767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7358B24-5A11-6982-6EB9-9A9A4BDADBC1}"/>
              </a:ext>
            </a:extLst>
          </p:cNvPr>
          <p:cNvCxnSpPr>
            <a:cxnSpLocks/>
          </p:cNvCxnSpPr>
          <p:nvPr/>
        </p:nvCxnSpPr>
        <p:spPr>
          <a:xfrm>
            <a:off x="2695017" y="6019767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B9A4492-5190-4ED1-FB9E-D083973209E3}"/>
              </a:ext>
            </a:extLst>
          </p:cNvPr>
          <p:cNvCxnSpPr>
            <a:cxnSpLocks/>
          </p:cNvCxnSpPr>
          <p:nvPr/>
        </p:nvCxnSpPr>
        <p:spPr>
          <a:xfrm>
            <a:off x="3969635" y="6019767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F457EE27-D92B-1363-F818-256570A018E1}"/>
              </a:ext>
            </a:extLst>
          </p:cNvPr>
          <p:cNvSpPr txBox="1"/>
          <p:nvPr/>
        </p:nvSpPr>
        <p:spPr>
          <a:xfrm>
            <a:off x="318987" y="580322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F662796A-0749-528D-04B8-C99090605C0A}"/>
              </a:ext>
            </a:extLst>
          </p:cNvPr>
          <p:cNvCxnSpPr>
            <a:cxnSpLocks/>
          </p:cNvCxnSpPr>
          <p:nvPr/>
        </p:nvCxnSpPr>
        <p:spPr>
          <a:xfrm>
            <a:off x="1419039" y="1109141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A32A3E2-981A-C30A-7DE2-48A79DB523AA}"/>
              </a:ext>
            </a:extLst>
          </p:cNvPr>
          <p:cNvCxnSpPr>
            <a:cxnSpLocks/>
          </p:cNvCxnSpPr>
          <p:nvPr/>
        </p:nvCxnSpPr>
        <p:spPr>
          <a:xfrm>
            <a:off x="2695017" y="1109141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2591F013-98FD-2847-6CDF-D38B0D76092D}"/>
              </a:ext>
            </a:extLst>
          </p:cNvPr>
          <p:cNvCxnSpPr>
            <a:cxnSpLocks/>
          </p:cNvCxnSpPr>
          <p:nvPr/>
        </p:nvCxnSpPr>
        <p:spPr>
          <a:xfrm>
            <a:off x="3969635" y="1109141"/>
            <a:ext cx="1113559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C774D38-3BBC-AFE8-FA34-C1B2A6822838}"/>
              </a:ext>
            </a:extLst>
          </p:cNvPr>
          <p:cNvSpPr txBox="1"/>
          <p:nvPr/>
        </p:nvSpPr>
        <p:spPr>
          <a:xfrm>
            <a:off x="318987" y="89259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120mm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E1EEEE8-26A1-147F-D83E-DDB56301CFF2}"/>
              </a:ext>
            </a:extLst>
          </p:cNvPr>
          <p:cNvCxnSpPr>
            <a:cxnSpLocks/>
          </p:cNvCxnSpPr>
          <p:nvPr/>
        </p:nvCxnSpPr>
        <p:spPr>
          <a:xfrm>
            <a:off x="1419039" y="673941"/>
            <a:ext cx="145996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0BB8B32-E77F-8717-D066-F3AB91154147}"/>
              </a:ext>
            </a:extLst>
          </p:cNvPr>
          <p:cNvSpPr txBox="1"/>
          <p:nvPr/>
        </p:nvSpPr>
        <p:spPr>
          <a:xfrm>
            <a:off x="318987" y="457396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140mm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E45F75C6-890E-AC98-66EB-E6BC9146A10A}"/>
              </a:ext>
            </a:extLst>
          </p:cNvPr>
          <p:cNvCxnSpPr>
            <a:cxnSpLocks/>
          </p:cNvCxnSpPr>
          <p:nvPr/>
        </p:nvCxnSpPr>
        <p:spPr>
          <a:xfrm>
            <a:off x="3048660" y="673941"/>
            <a:ext cx="145996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4B11DCD-FABE-263A-33FE-FCB8E58EC035}"/>
              </a:ext>
            </a:extLst>
          </p:cNvPr>
          <p:cNvCxnSpPr>
            <a:cxnSpLocks/>
          </p:cNvCxnSpPr>
          <p:nvPr/>
        </p:nvCxnSpPr>
        <p:spPr>
          <a:xfrm>
            <a:off x="1419039" y="6433512"/>
            <a:ext cx="145996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17EFF84-747D-BBDB-D3F5-FC1C0ED64F77}"/>
              </a:ext>
            </a:extLst>
          </p:cNvPr>
          <p:cNvSpPr txBox="1"/>
          <p:nvPr/>
        </p:nvSpPr>
        <p:spPr>
          <a:xfrm>
            <a:off x="318987" y="621696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</a:rPr>
              <a:t>140mm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2E9FCB33-0D68-AA08-F6FE-AFE825694260}"/>
              </a:ext>
            </a:extLst>
          </p:cNvPr>
          <p:cNvCxnSpPr>
            <a:cxnSpLocks/>
          </p:cNvCxnSpPr>
          <p:nvPr/>
        </p:nvCxnSpPr>
        <p:spPr>
          <a:xfrm>
            <a:off x="3048660" y="6433512"/>
            <a:ext cx="1459963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8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FD821-5EC0-A7CE-02E4-BFA0FA0BC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7C3F4D41-EAB4-F8E6-D718-0324B22100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06155" y="1768411"/>
            <a:ext cx="5093471" cy="50934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95E5FF9-46B8-9120-09C3-543BB606A5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0789" y="1914737"/>
            <a:ext cx="4793881" cy="4793881"/>
          </a:xfrm>
          <a:prstGeom prst="rect">
            <a:avLst/>
          </a:prstGeom>
        </p:spPr>
      </p:pic>
      <p:sp>
        <p:nvSpPr>
          <p:cNvPr id="46" name="Google Shape;104;p4">
            <a:extLst>
              <a:ext uri="{FF2B5EF4-FFF2-40B4-BE49-F238E27FC236}">
                <a16:creationId xmlns:a16="http://schemas.microsoft.com/office/drawing/2014/main" id="{DC0CF47C-9EEF-7D17-E23D-6F9A7621401A}"/>
              </a:ext>
            </a:extLst>
          </p:cNvPr>
          <p:cNvSpPr txBox="1">
            <a:spLocks/>
          </p:cNvSpPr>
          <p:nvPr/>
        </p:nvSpPr>
        <p:spPr>
          <a:xfrm>
            <a:off x="5320900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7" name="Google Shape;104;p4">
            <a:extLst>
              <a:ext uri="{FF2B5EF4-FFF2-40B4-BE49-F238E27FC236}">
                <a16:creationId xmlns:a16="http://schemas.microsoft.com/office/drawing/2014/main" id="{77896D6E-D9D4-47CD-1633-DA384F39AA80}"/>
              </a:ext>
            </a:extLst>
          </p:cNvPr>
          <p:cNvSpPr txBox="1">
            <a:spLocks/>
          </p:cNvSpPr>
          <p:nvPr/>
        </p:nvSpPr>
        <p:spPr>
          <a:xfrm rot="16200000">
            <a:off x="-313228" y="4136201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001E969E-178E-2967-35A1-8E2BFC57712E}"/>
              </a:ext>
            </a:extLst>
          </p:cNvPr>
          <p:cNvSpPr/>
          <p:nvPr/>
        </p:nvSpPr>
        <p:spPr>
          <a:xfrm>
            <a:off x="2385413" y="2838600"/>
            <a:ext cx="1410004" cy="1304854"/>
          </a:xfrm>
          <a:prstGeom prst="rect">
            <a:avLst/>
          </a:prstGeom>
          <a:solidFill>
            <a:schemeClr val="accent6">
              <a:lumMod val="60000"/>
              <a:lumOff val="4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93D955AF-F030-8EC4-7932-CAF8061B7510}"/>
              </a:ext>
            </a:extLst>
          </p:cNvPr>
          <p:cNvSpPr/>
          <p:nvPr/>
        </p:nvSpPr>
        <p:spPr>
          <a:xfrm>
            <a:off x="3823404" y="2329320"/>
            <a:ext cx="458122" cy="3917337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Google Shape;104;p4">
            <a:extLst>
              <a:ext uri="{FF2B5EF4-FFF2-40B4-BE49-F238E27FC236}">
                <a16:creationId xmlns:a16="http://schemas.microsoft.com/office/drawing/2014/main" id="{04F47B31-F802-DFD7-D974-B702FE93FE7D}"/>
              </a:ext>
            </a:extLst>
          </p:cNvPr>
          <p:cNvSpPr txBox="1">
            <a:spLocks/>
          </p:cNvSpPr>
          <p:nvPr/>
        </p:nvSpPr>
        <p:spPr>
          <a:xfrm rot="5400000">
            <a:off x="1998249" y="3955337"/>
            <a:ext cx="4107429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Cable Management Space 90mm</a:t>
            </a:r>
          </a:p>
        </p:txBody>
      </p:sp>
      <p:sp>
        <p:nvSpPr>
          <p:cNvPr id="51" name="Google Shape;104;p4">
            <a:extLst>
              <a:ext uri="{FF2B5EF4-FFF2-40B4-BE49-F238E27FC236}">
                <a16:creationId xmlns:a16="http://schemas.microsoft.com/office/drawing/2014/main" id="{AA7D6C85-852F-698E-5E85-75F06839E56B}"/>
              </a:ext>
            </a:extLst>
          </p:cNvPr>
          <p:cNvSpPr txBox="1">
            <a:spLocks/>
          </p:cNvSpPr>
          <p:nvPr/>
        </p:nvSpPr>
        <p:spPr>
          <a:xfrm>
            <a:off x="2302936" y="2818996"/>
            <a:ext cx="1585785" cy="100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CPU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Cooler Height</a:t>
            </a:r>
          </a:p>
        </p:txBody>
      </p:sp>
      <p:sp>
        <p:nvSpPr>
          <p:cNvPr id="52" name="Google Shape;104;p4">
            <a:extLst>
              <a:ext uri="{FF2B5EF4-FFF2-40B4-BE49-F238E27FC236}">
                <a16:creationId xmlns:a16="http://schemas.microsoft.com/office/drawing/2014/main" id="{57B6BF35-24B6-6A10-DEE7-FEDB0F0A10AB}"/>
              </a:ext>
            </a:extLst>
          </p:cNvPr>
          <p:cNvSpPr txBox="1">
            <a:spLocks/>
          </p:cNvSpPr>
          <p:nvPr/>
        </p:nvSpPr>
        <p:spPr>
          <a:xfrm>
            <a:off x="2464429" y="3513301"/>
            <a:ext cx="802976" cy="53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F5393678-18C4-3F7F-EC1B-77F7D4827E08}"/>
              </a:ext>
            </a:extLst>
          </p:cNvPr>
          <p:cNvSpPr/>
          <p:nvPr/>
        </p:nvSpPr>
        <p:spPr>
          <a:xfrm>
            <a:off x="4930500" y="2838599"/>
            <a:ext cx="2010694" cy="2485177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Google Shape;104;p4">
            <a:extLst>
              <a:ext uri="{FF2B5EF4-FFF2-40B4-BE49-F238E27FC236}">
                <a16:creationId xmlns:a16="http://schemas.microsoft.com/office/drawing/2014/main" id="{046BCB0B-75CE-C97E-C6C0-62B5E9946A12}"/>
              </a:ext>
            </a:extLst>
          </p:cNvPr>
          <p:cNvSpPr txBox="1">
            <a:spLocks/>
          </p:cNvSpPr>
          <p:nvPr/>
        </p:nvSpPr>
        <p:spPr>
          <a:xfrm>
            <a:off x="4866982" y="3491027"/>
            <a:ext cx="2060149" cy="96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M-ATX</a:t>
            </a:r>
          </a:p>
          <a:p>
            <a:pPr algn="ctr">
              <a:lnSpc>
                <a:spcPct val="120000"/>
              </a:lnSpc>
              <a:buSzPts val="4400"/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ATX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455625E3-C155-180B-DC79-77176F59E4F6}"/>
              </a:ext>
            </a:extLst>
          </p:cNvPr>
          <p:cNvSpPr/>
          <p:nvPr/>
        </p:nvSpPr>
        <p:spPr>
          <a:xfrm>
            <a:off x="4687615" y="4479837"/>
            <a:ext cx="2672697" cy="687277"/>
          </a:xfrm>
          <a:prstGeom prst="rect">
            <a:avLst/>
          </a:prstGeom>
          <a:solidFill>
            <a:schemeClr val="accent5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Google Shape;104;p4">
            <a:extLst>
              <a:ext uri="{FF2B5EF4-FFF2-40B4-BE49-F238E27FC236}">
                <a16:creationId xmlns:a16="http://schemas.microsoft.com/office/drawing/2014/main" id="{3E5394A4-B877-3363-6538-55AEDE31C461}"/>
              </a:ext>
            </a:extLst>
          </p:cNvPr>
          <p:cNvSpPr txBox="1">
            <a:spLocks/>
          </p:cNvSpPr>
          <p:nvPr/>
        </p:nvSpPr>
        <p:spPr>
          <a:xfrm>
            <a:off x="4796366" y="4339756"/>
            <a:ext cx="2563946" cy="91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buSzPts val="4400"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Maximun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Graphics Card </a:t>
            </a:r>
          </a:p>
          <a:p>
            <a:pPr>
              <a:lnSpc>
                <a:spcPct val="110000"/>
              </a:lnSpc>
              <a:buSzPts val="4400"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58" name="Google Shape;104;p4">
            <a:extLst>
              <a:ext uri="{FF2B5EF4-FFF2-40B4-BE49-F238E27FC236}">
                <a16:creationId xmlns:a16="http://schemas.microsoft.com/office/drawing/2014/main" id="{BA88A22E-CEEA-A618-23CD-F6B07F8D11B5}"/>
              </a:ext>
            </a:extLst>
          </p:cNvPr>
          <p:cNvSpPr txBox="1">
            <a:spLocks/>
          </p:cNvSpPr>
          <p:nvPr/>
        </p:nvSpPr>
        <p:spPr>
          <a:xfrm>
            <a:off x="6304814" y="4667896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Google Shape;104;p4">
            <a:extLst>
              <a:ext uri="{FF2B5EF4-FFF2-40B4-BE49-F238E27FC236}">
                <a16:creationId xmlns:a16="http://schemas.microsoft.com/office/drawing/2014/main" id="{0E57B6C8-12F5-1D0A-6515-F35797C78E02}"/>
              </a:ext>
            </a:extLst>
          </p:cNvPr>
          <p:cNvSpPr txBox="1">
            <a:spLocks/>
          </p:cNvSpPr>
          <p:nvPr/>
        </p:nvSpPr>
        <p:spPr>
          <a:xfrm>
            <a:off x="1397483" y="1688698"/>
            <a:ext cx="2863980" cy="687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286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8CC3AF-8A81-7F1C-F1EB-05BAA628E71D}"/>
              </a:ext>
            </a:extLst>
          </p:cNvPr>
          <p:cNvSpPr/>
          <p:nvPr/>
        </p:nvSpPr>
        <p:spPr>
          <a:xfrm>
            <a:off x="1701271" y="725975"/>
            <a:ext cx="8617528" cy="59512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Google Shape;104;p4">
            <a:extLst>
              <a:ext uri="{FF2B5EF4-FFF2-40B4-BE49-F238E27FC236}">
                <a16:creationId xmlns:a16="http://schemas.microsoft.com/office/drawing/2014/main" id="{1B62D652-6FA1-A7FD-D16B-97A2263CF8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26999" y="641724"/>
            <a:ext cx="7452124" cy="778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Supports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BTF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Back-Connect Motherboard 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18D6AD1-A129-EDCE-E1D1-D21CBDB85C76}"/>
              </a:ext>
            </a:extLst>
          </p:cNvPr>
          <p:cNvGrpSpPr/>
          <p:nvPr/>
        </p:nvGrpSpPr>
        <p:grpSpPr>
          <a:xfrm>
            <a:off x="8526522" y="2968220"/>
            <a:ext cx="3670641" cy="2626306"/>
            <a:chOff x="8613632" y="1459662"/>
            <a:chExt cx="4577460" cy="3275122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434F952-1AB5-4A8E-5437-F16B517A3D33}"/>
                </a:ext>
              </a:extLst>
            </p:cNvPr>
            <p:cNvSpPr/>
            <p:nvPr/>
          </p:nvSpPr>
          <p:spPr>
            <a:xfrm>
              <a:off x="8613632" y="1957911"/>
              <a:ext cx="4577460" cy="277687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100000"/>
                    <a:alpha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9CBD3F14-645F-682D-7FE1-1ADFFC667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3159" y="1459662"/>
              <a:ext cx="2196389" cy="238199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445D3C1-3C8C-9CEB-732B-34961D40E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80439" y="2111626"/>
              <a:ext cx="2274267" cy="2466457"/>
            </a:xfrm>
            <a:prstGeom prst="rect">
              <a:avLst/>
            </a:prstGeom>
          </p:spPr>
        </p:pic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B56FB8A-3A32-99E3-D14C-C1CE12058306}"/>
              </a:ext>
            </a:extLst>
          </p:cNvPr>
          <p:cNvSpPr txBox="1"/>
          <p:nvPr/>
        </p:nvSpPr>
        <p:spPr>
          <a:xfrm>
            <a:off x="8762214" y="2531051"/>
            <a:ext cx="3302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Back-Connect Motherboard 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54" name="Google Shape;104;p4">
            <a:extLst>
              <a:ext uri="{FF2B5EF4-FFF2-40B4-BE49-F238E27FC236}">
                <a16:creationId xmlns:a16="http://schemas.microsoft.com/office/drawing/2014/main" id="{48506D0D-AAF7-CDAC-5675-92A8F18CC324}"/>
              </a:ext>
            </a:extLst>
          </p:cNvPr>
          <p:cNvSpPr txBox="1">
            <a:spLocks/>
          </p:cNvSpPr>
          <p:nvPr/>
        </p:nvSpPr>
        <p:spPr>
          <a:xfrm>
            <a:off x="5073523" y="2869605"/>
            <a:ext cx="1724645" cy="670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Motherboard</a:t>
            </a:r>
          </a:p>
          <a:p>
            <a:pPr algn="ctr">
              <a:lnSpc>
                <a:spcPct val="110000"/>
              </a:lnSpc>
              <a:buSzPts val="4400"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" name="Google Shape;104;p4">
            <a:extLst>
              <a:ext uri="{FF2B5EF4-FFF2-40B4-BE49-F238E27FC236}">
                <a16:creationId xmlns:a16="http://schemas.microsoft.com/office/drawing/2014/main" id="{37B3130A-DEB9-2129-5042-508CD7FC2AA8}"/>
              </a:ext>
            </a:extLst>
          </p:cNvPr>
          <p:cNvSpPr txBox="1">
            <a:spLocks/>
          </p:cNvSpPr>
          <p:nvPr/>
        </p:nvSpPr>
        <p:spPr>
          <a:xfrm>
            <a:off x="5617798" y="4683101"/>
            <a:ext cx="851068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altLang="zh-TW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C45B9D38-9144-6E5D-B530-65C30C3C9F0B}"/>
              </a:ext>
            </a:extLst>
          </p:cNvPr>
          <p:cNvSpPr txBox="1">
            <a:spLocks/>
          </p:cNvSpPr>
          <p:nvPr/>
        </p:nvSpPr>
        <p:spPr>
          <a:xfrm>
            <a:off x="3113137" y="3540573"/>
            <a:ext cx="642775" cy="497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6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27FBB5B-CF45-ABEA-7D6C-542915C30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2E780B2-B8B4-9584-E3FC-EADBFC25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045" r="297"/>
          <a:stretch>
            <a:fillRect/>
          </a:stretch>
        </p:blipFill>
        <p:spPr>
          <a:xfrm>
            <a:off x="0" y="192063"/>
            <a:ext cx="3885592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AD3864A-EFFC-4AA8-A17A-3B70ECD49999}"/>
              </a:ext>
            </a:extLst>
          </p:cNvPr>
          <p:cNvSpPr/>
          <p:nvPr/>
        </p:nvSpPr>
        <p:spPr>
          <a:xfrm>
            <a:off x="2976558" y="2581328"/>
            <a:ext cx="4394060" cy="13770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226047-8D62-A34C-1E77-C713AA04B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58" y="1064405"/>
            <a:ext cx="5028571" cy="5320635"/>
          </a:xfrm>
          <a:prstGeom prst="rect">
            <a:avLst/>
          </a:prstGeom>
        </p:spPr>
      </p:pic>
      <p:sp>
        <p:nvSpPr>
          <p:cNvPr id="14" name="Google Shape;104;p4">
            <a:extLst>
              <a:ext uri="{FF2B5EF4-FFF2-40B4-BE49-F238E27FC236}">
                <a16:creationId xmlns:a16="http://schemas.microsoft.com/office/drawing/2014/main" id="{3A82F240-BCBE-EE0E-5524-1EA367C97F69}"/>
              </a:ext>
            </a:extLst>
          </p:cNvPr>
          <p:cNvSpPr txBox="1">
            <a:spLocks/>
          </p:cNvSpPr>
          <p:nvPr/>
        </p:nvSpPr>
        <p:spPr>
          <a:xfrm>
            <a:off x="4942410" y="2295567"/>
            <a:ext cx="1461287" cy="82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</a:p>
        </p:txBody>
      </p:sp>
      <p:sp>
        <p:nvSpPr>
          <p:cNvPr id="8" name="Google Shape;104;p4">
            <a:extLst>
              <a:ext uri="{FF2B5EF4-FFF2-40B4-BE49-F238E27FC236}">
                <a16:creationId xmlns:a16="http://schemas.microsoft.com/office/drawing/2014/main" id="{B1F50B4C-A2E6-2D73-0E8D-0A5E59F50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5968" y="2838649"/>
            <a:ext cx="3521488" cy="119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Reverse Infinity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Mirrors ARGB fans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0C6AC1D-72FF-05BA-10BB-06D88442DF05}"/>
              </a:ext>
            </a:extLst>
          </p:cNvPr>
          <p:cNvSpPr/>
          <p:nvPr/>
        </p:nvSpPr>
        <p:spPr>
          <a:xfrm rot="10800000">
            <a:off x="7634450" y="695869"/>
            <a:ext cx="4821382" cy="144234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100000"/>
                  <a:alpha val="5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1" name="Google Shape;104;p4">
            <a:extLst>
              <a:ext uri="{FF2B5EF4-FFF2-40B4-BE49-F238E27FC236}">
                <a16:creationId xmlns:a16="http://schemas.microsoft.com/office/drawing/2014/main" id="{C913E5C2-8DDE-3606-4D09-546E5549F95B}"/>
              </a:ext>
            </a:extLst>
          </p:cNvPr>
          <p:cNvSpPr txBox="1">
            <a:spLocks/>
          </p:cNvSpPr>
          <p:nvPr/>
        </p:nvSpPr>
        <p:spPr>
          <a:xfrm>
            <a:off x="7569073" y="810810"/>
            <a:ext cx="4424471" cy="432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CHAMBER</a:t>
            </a:r>
          </a:p>
        </p:txBody>
      </p:sp>
      <p:sp>
        <p:nvSpPr>
          <p:cNvPr id="22" name="Google Shape;104;p4">
            <a:extLst>
              <a:ext uri="{FF2B5EF4-FFF2-40B4-BE49-F238E27FC236}">
                <a16:creationId xmlns:a16="http://schemas.microsoft.com/office/drawing/2014/main" id="{D8481A8C-3500-C467-2202-894ACF47985B}"/>
              </a:ext>
            </a:extLst>
          </p:cNvPr>
          <p:cNvSpPr txBox="1">
            <a:spLocks/>
          </p:cNvSpPr>
          <p:nvPr/>
        </p:nvSpPr>
        <p:spPr>
          <a:xfrm>
            <a:off x="7569073" y="1608891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AIRFLOW PERFORMANCE</a:t>
            </a:r>
          </a:p>
        </p:txBody>
      </p:sp>
      <p:sp>
        <p:nvSpPr>
          <p:cNvPr id="23" name="Google Shape;104;p4">
            <a:extLst>
              <a:ext uri="{FF2B5EF4-FFF2-40B4-BE49-F238E27FC236}">
                <a16:creationId xmlns:a16="http://schemas.microsoft.com/office/drawing/2014/main" id="{1BD17320-319E-BA40-387A-AD975FA656DA}"/>
              </a:ext>
            </a:extLst>
          </p:cNvPr>
          <p:cNvSpPr txBox="1">
            <a:spLocks/>
          </p:cNvSpPr>
          <p:nvPr/>
        </p:nvSpPr>
        <p:spPr>
          <a:xfrm>
            <a:off x="7569073" y="1220838"/>
            <a:ext cx="4424471" cy="51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707B35C7-A57E-6BD4-5B60-DBD3A0ED2B61}"/>
              </a:ext>
            </a:extLst>
          </p:cNvPr>
          <p:cNvGrpSpPr/>
          <p:nvPr/>
        </p:nvGrpSpPr>
        <p:grpSpPr>
          <a:xfrm>
            <a:off x="4305396" y="469555"/>
            <a:ext cx="2909250" cy="1826012"/>
            <a:chOff x="4369736" y="668401"/>
            <a:chExt cx="2504425" cy="1571921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84DAE3B-C822-20BC-A068-183E399E0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301" t="18466" r="23236" b="15005"/>
            <a:stretch>
              <a:fillRect/>
            </a:stretch>
          </p:blipFill>
          <p:spPr>
            <a:xfrm>
              <a:off x="5279497" y="668401"/>
              <a:ext cx="1594664" cy="157192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A4F7B12-00DE-3848-18FC-729267A9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8399" t="17647" r="24068" b="10731"/>
            <a:stretch>
              <a:fillRect/>
            </a:stretch>
          </p:blipFill>
          <p:spPr>
            <a:xfrm>
              <a:off x="4369736" y="668401"/>
              <a:ext cx="1656004" cy="157192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C442435C-7758-2C6A-7D6E-BC045E850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618" y="2097572"/>
            <a:ext cx="4930515" cy="49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82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328B8666-B021-24A9-CC87-6675E49E0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FE0ED690-DF11-642B-BE01-95CAE0EA8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" y="0"/>
            <a:ext cx="4822695" cy="6858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C064DF7-9167-F199-D6C2-9958820CF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310" y="208444"/>
            <a:ext cx="5301827" cy="5648283"/>
          </a:xfrm>
          <a:prstGeom prst="rect">
            <a:avLst/>
          </a:prstGeom>
        </p:spPr>
      </p:pic>
      <p:sp>
        <p:nvSpPr>
          <p:cNvPr id="15" name="Google Shape;104;p4">
            <a:extLst>
              <a:ext uri="{FF2B5EF4-FFF2-40B4-BE49-F238E27FC236}">
                <a16:creationId xmlns:a16="http://schemas.microsoft.com/office/drawing/2014/main" id="{91105145-C7D7-043C-AEA6-266DE7CB70CE}"/>
              </a:ext>
            </a:extLst>
          </p:cNvPr>
          <p:cNvSpPr txBox="1">
            <a:spLocks/>
          </p:cNvSpPr>
          <p:nvPr/>
        </p:nvSpPr>
        <p:spPr>
          <a:xfrm>
            <a:off x="7827750" y="3171412"/>
            <a:ext cx="3553939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ATX &amp; Standard /</a:t>
            </a:r>
          </a:p>
          <a:p>
            <a:pPr algn="ctr">
              <a:buSzPts val="4400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0FA742-B19A-4C81-9FC4-37F603B2CDD0}"/>
              </a:ext>
            </a:extLst>
          </p:cNvPr>
          <p:cNvSpPr/>
          <p:nvPr/>
        </p:nvSpPr>
        <p:spPr>
          <a:xfrm>
            <a:off x="3846895" y="6119679"/>
            <a:ext cx="6111089" cy="52987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Google Shape;104;p4">
            <a:extLst>
              <a:ext uri="{FF2B5EF4-FFF2-40B4-BE49-F238E27FC236}">
                <a16:creationId xmlns:a16="http://schemas.microsoft.com/office/drawing/2014/main" id="{A00FAC66-241A-447B-AA55-674AF9DFB100}"/>
              </a:ext>
            </a:extLst>
          </p:cNvPr>
          <p:cNvSpPr txBox="1">
            <a:spLocks/>
          </p:cNvSpPr>
          <p:nvPr/>
        </p:nvSpPr>
        <p:spPr>
          <a:xfrm>
            <a:off x="3880310" y="6136012"/>
            <a:ext cx="5724412" cy="555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3.5’’</a:t>
            </a: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Drive </a:t>
            </a:r>
            <a:r>
              <a:rPr lang="en-US" altLang="zh-TW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altLang="zh-TW" sz="2800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2800" b="1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2.5’’Drive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31A5AEE-3051-8941-0F26-023DD663305F}"/>
              </a:ext>
            </a:extLst>
          </p:cNvPr>
          <p:cNvSpPr/>
          <p:nvPr/>
        </p:nvSpPr>
        <p:spPr>
          <a:xfrm>
            <a:off x="8273862" y="1142774"/>
            <a:ext cx="2661719" cy="2012305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5CD19954-FE61-9E83-D487-CF4C28AD0942}"/>
              </a:ext>
            </a:extLst>
          </p:cNvPr>
          <p:cNvSpPr txBox="1">
            <a:spLocks/>
          </p:cNvSpPr>
          <p:nvPr/>
        </p:nvSpPr>
        <p:spPr>
          <a:xfrm>
            <a:off x="8413875" y="630154"/>
            <a:ext cx="2381691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PSU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2B1A598-34D0-77D3-CDB1-DD4E4251454B}"/>
              </a:ext>
            </a:extLst>
          </p:cNvPr>
          <p:cNvSpPr/>
          <p:nvPr/>
        </p:nvSpPr>
        <p:spPr>
          <a:xfrm>
            <a:off x="1418926" y="807701"/>
            <a:ext cx="3362566" cy="404378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20" name="Google Shape;104;p4">
            <a:extLst>
              <a:ext uri="{FF2B5EF4-FFF2-40B4-BE49-F238E27FC236}">
                <a16:creationId xmlns:a16="http://schemas.microsoft.com/office/drawing/2014/main" id="{97503600-E1CE-43D2-823D-FDA800F30E68}"/>
              </a:ext>
            </a:extLst>
          </p:cNvPr>
          <p:cNvSpPr txBox="1">
            <a:spLocks/>
          </p:cNvSpPr>
          <p:nvPr/>
        </p:nvSpPr>
        <p:spPr>
          <a:xfrm>
            <a:off x="1234591" y="240448"/>
            <a:ext cx="3731236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HDD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ED38C8-D9F9-397E-A338-8DB7ABC89792}"/>
              </a:ext>
            </a:extLst>
          </p:cNvPr>
          <p:cNvSpPr/>
          <p:nvPr/>
        </p:nvSpPr>
        <p:spPr>
          <a:xfrm>
            <a:off x="136716" y="3814018"/>
            <a:ext cx="3362566" cy="215010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highlight>
                <a:srgbClr val="FFFF00"/>
              </a:highlight>
            </a:endParaRPr>
          </a:p>
        </p:txBody>
      </p:sp>
      <p:sp>
        <p:nvSpPr>
          <p:cNvPr id="18" name="Google Shape;104;p4">
            <a:extLst>
              <a:ext uri="{FF2B5EF4-FFF2-40B4-BE49-F238E27FC236}">
                <a16:creationId xmlns:a16="http://schemas.microsoft.com/office/drawing/2014/main" id="{89A448F0-FE90-A621-C82B-165612C6193F}"/>
              </a:ext>
            </a:extLst>
          </p:cNvPr>
          <p:cNvSpPr txBox="1">
            <a:spLocks/>
          </p:cNvSpPr>
          <p:nvPr/>
        </p:nvSpPr>
        <p:spPr>
          <a:xfrm>
            <a:off x="592499" y="5997165"/>
            <a:ext cx="2451000" cy="529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1X SSD</a:t>
            </a:r>
          </a:p>
        </p:txBody>
      </p:sp>
    </p:spTree>
    <p:extLst>
      <p:ext uri="{BB962C8B-B14F-4D97-AF65-F5344CB8AC3E}">
        <p14:creationId xmlns:p14="http://schemas.microsoft.com/office/powerpoint/2010/main" val="249095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9FB8218B-2837-C637-484E-046251E85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EB1FC5F-662F-66BB-B5FC-345D56BC2E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231" r="16085"/>
          <a:stretch>
            <a:fillRect/>
          </a:stretch>
        </p:blipFill>
        <p:spPr>
          <a:xfrm>
            <a:off x="6203677" y="0"/>
            <a:ext cx="5988323" cy="467158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C8C47531-3A53-4D41-0FB6-F22142D7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14" t="1" b="41710"/>
          <a:stretch>
            <a:fillRect/>
          </a:stretch>
        </p:blipFill>
        <p:spPr>
          <a:xfrm>
            <a:off x="0" y="518940"/>
            <a:ext cx="6422632" cy="633906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55E01B99-A4C9-4CF8-AF42-D2A8D5C5DA91}"/>
              </a:ext>
            </a:extLst>
          </p:cNvPr>
          <p:cNvGrpSpPr/>
          <p:nvPr/>
        </p:nvGrpSpPr>
        <p:grpSpPr>
          <a:xfrm>
            <a:off x="1214511" y="5691673"/>
            <a:ext cx="9762978" cy="737131"/>
            <a:chOff x="637735" y="5654626"/>
            <a:chExt cx="9762978" cy="749357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BA9677E-AE87-EB52-573D-82E606808B5D}"/>
                </a:ext>
              </a:extLst>
            </p:cNvPr>
            <p:cNvSpPr/>
            <p:nvPr/>
          </p:nvSpPr>
          <p:spPr>
            <a:xfrm>
              <a:off x="637735" y="5654626"/>
              <a:ext cx="9762978" cy="749356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50000">
                  <a:schemeClr val="bg1">
                    <a:lumMod val="100000"/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5" name="Google Shape;104;p4">
              <a:extLst>
                <a:ext uri="{FF2B5EF4-FFF2-40B4-BE49-F238E27FC236}">
                  <a16:creationId xmlns:a16="http://schemas.microsoft.com/office/drawing/2014/main" id="{857AACFE-F880-2577-E78B-D43827ED6EB7}"/>
                </a:ext>
              </a:extLst>
            </p:cNvPr>
            <p:cNvSpPr txBox="1">
              <a:spLocks/>
            </p:cNvSpPr>
            <p:nvPr/>
          </p:nvSpPr>
          <p:spPr>
            <a:xfrm>
              <a:off x="1617709" y="5705059"/>
              <a:ext cx="7803029" cy="698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  <a:defRPr sz="4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4400"/>
              </a:pP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Easy Clean</a:t>
              </a:r>
              <a:r>
                <a:rPr lang="en-US" sz="2800" b="1" dirty="0">
                  <a:solidFill>
                    <a:schemeClr val="bg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Removable</a:t>
              </a:r>
              <a:r>
                <a:rPr 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Dust Filters</a:t>
              </a:r>
            </a:p>
          </p:txBody>
        </p:sp>
      </p:grp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A6E2573A-3DC8-958A-164B-47F40991EBFB}"/>
              </a:ext>
            </a:extLst>
          </p:cNvPr>
          <p:cNvSpPr txBox="1">
            <a:spLocks/>
          </p:cNvSpPr>
          <p:nvPr/>
        </p:nvSpPr>
        <p:spPr>
          <a:xfrm>
            <a:off x="7087478" y="4250144"/>
            <a:ext cx="3648617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</a:p>
        </p:txBody>
      </p:sp>
      <p:sp>
        <p:nvSpPr>
          <p:cNvPr id="9" name="Google Shape;104;p4">
            <a:extLst>
              <a:ext uri="{FF2B5EF4-FFF2-40B4-BE49-F238E27FC236}">
                <a16:creationId xmlns:a16="http://schemas.microsoft.com/office/drawing/2014/main" id="{61B1F535-D3A5-A8A2-D2F1-E9070C455997}"/>
              </a:ext>
            </a:extLst>
          </p:cNvPr>
          <p:cNvSpPr txBox="1">
            <a:spLocks/>
          </p:cNvSpPr>
          <p:nvPr/>
        </p:nvSpPr>
        <p:spPr>
          <a:xfrm>
            <a:off x="593627" y="518940"/>
            <a:ext cx="2110386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964303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1765D59-7906-798C-26E7-B85BC64B9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961" r="-4261" b="47407"/>
          <a:stretch>
            <a:fillRect/>
          </a:stretch>
        </p:blipFill>
        <p:spPr>
          <a:xfrm>
            <a:off x="1" y="1329471"/>
            <a:ext cx="7389844" cy="5528529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B189C4D0-D6E0-FEC8-5510-64BDDFE8079D}"/>
              </a:ext>
            </a:extLst>
          </p:cNvPr>
          <p:cNvSpPr/>
          <p:nvPr/>
        </p:nvSpPr>
        <p:spPr>
          <a:xfrm>
            <a:off x="6313283" y="713836"/>
            <a:ext cx="5517817" cy="61563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lumMod val="10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4E069D5-595F-6A84-23F7-EA7F1205C811}"/>
              </a:ext>
            </a:extLst>
          </p:cNvPr>
          <p:cNvSpPr txBox="1"/>
          <p:nvPr/>
        </p:nvSpPr>
        <p:spPr>
          <a:xfrm>
            <a:off x="4781013" y="1985346"/>
            <a:ext cx="159333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 Button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83F7939A-F319-0881-0DB1-64865B0F0373}"/>
              </a:ext>
            </a:extLst>
          </p:cNvPr>
          <p:cNvCxnSpPr>
            <a:cxnSpLocks/>
          </p:cNvCxnSpPr>
          <p:nvPr/>
        </p:nvCxnSpPr>
        <p:spPr>
          <a:xfrm>
            <a:off x="5540140" y="2824585"/>
            <a:ext cx="0" cy="523195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FC0A693-F88A-4C5C-0554-E6298C2229B4}"/>
              </a:ext>
            </a:extLst>
          </p:cNvPr>
          <p:cNvSpPr txBox="1"/>
          <p:nvPr/>
        </p:nvSpPr>
        <p:spPr>
          <a:xfrm>
            <a:off x="3934682" y="4183251"/>
            <a:ext cx="2652527" cy="461665"/>
          </a:xfrm>
          <a:prstGeom prst="rect">
            <a:avLst/>
          </a:prstGeom>
          <a:noFill/>
          <a:effectLst>
            <a:outerShdw blurRad="25400" dist="25400" dir="2700000" algn="tl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Reset Button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A727AD53-ED1C-8BD1-4D17-30FA00BCEECB}"/>
              </a:ext>
            </a:extLst>
          </p:cNvPr>
          <p:cNvCxnSpPr>
            <a:cxnSpLocks/>
          </p:cNvCxnSpPr>
          <p:nvPr/>
        </p:nvCxnSpPr>
        <p:spPr>
          <a:xfrm>
            <a:off x="5260585" y="3358243"/>
            <a:ext cx="0" cy="816766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4D0EDD5-2F81-F82C-A35F-76C3317C01E6}"/>
              </a:ext>
            </a:extLst>
          </p:cNvPr>
          <p:cNvSpPr txBox="1"/>
          <p:nvPr/>
        </p:nvSpPr>
        <p:spPr>
          <a:xfrm>
            <a:off x="2460668" y="1388769"/>
            <a:ext cx="406159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 3.0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 USB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A8014161-6D92-838C-AB9D-4A7199113A69}"/>
              </a:ext>
            </a:extLst>
          </p:cNvPr>
          <p:cNvCxnSpPr>
            <a:cxnSpLocks/>
          </p:cNvCxnSpPr>
          <p:nvPr/>
        </p:nvCxnSpPr>
        <p:spPr>
          <a:xfrm>
            <a:off x="4493289" y="1997641"/>
            <a:ext cx="0" cy="901402"/>
          </a:xfrm>
          <a:prstGeom prst="line">
            <a:avLst/>
          </a:prstGeom>
          <a:ln w="28575">
            <a:solidFill>
              <a:srgbClr val="F2F2F2"/>
            </a:solidFill>
          </a:ln>
          <a:effectLst>
            <a:outerShdw blurRad="25400" dist="254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oogle Shape;104;p4">
            <a:extLst>
              <a:ext uri="{FF2B5EF4-FFF2-40B4-BE49-F238E27FC236}">
                <a16:creationId xmlns:a16="http://schemas.microsoft.com/office/drawing/2014/main" id="{D923A7F6-B380-56C9-5F8E-739E3CFC144D}"/>
              </a:ext>
            </a:extLst>
          </p:cNvPr>
          <p:cNvSpPr txBox="1">
            <a:spLocks/>
          </p:cNvSpPr>
          <p:nvPr/>
        </p:nvSpPr>
        <p:spPr>
          <a:xfrm>
            <a:off x="6731236" y="576521"/>
            <a:ext cx="4681909" cy="918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Tool-free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Removal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FF97319-AFCD-706D-9930-4E6893CADE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05681" y="1250724"/>
            <a:ext cx="5030755" cy="5030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634814-DEB3-6FB3-434B-2931F18BFA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762093"/>
              </p:ext>
            </p:extLst>
          </p:nvPr>
        </p:nvGraphicFramePr>
        <p:xfrm>
          <a:off x="2387764" y="2208630"/>
          <a:ext cx="7416471" cy="744459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203353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BFC-ZAA-500-KKXKK-4A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4716779447088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886027010426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87A0BA3-826E-FD08-04E0-CD749EE5B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51336"/>
              </p:ext>
            </p:extLst>
          </p:nvPr>
        </p:nvGraphicFramePr>
        <p:xfrm>
          <a:off x="2387764" y="3123030"/>
          <a:ext cx="7416471" cy="744459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203353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BFC-ZAA75KKGKK-4A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4716779449006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886027007419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1306B91-C0AC-09FC-F315-8252B9872B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158827"/>
              </p:ext>
            </p:extLst>
          </p:nvPr>
        </p:nvGraphicFramePr>
        <p:xfrm>
          <a:off x="2387763" y="4037430"/>
          <a:ext cx="7416471" cy="744459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203353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Part no.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BFC-ZAA85KKGKK-4A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849213"/>
                  </a:ext>
                </a:extLst>
              </a:tr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EAN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4716779441048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41938"/>
                  </a:ext>
                </a:extLst>
              </a:tr>
              <a:tr h="2481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UPC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886027010266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668513"/>
                  </a:ext>
                </a:extLst>
              </a:tr>
            </a:tbl>
          </a:graphicData>
        </a:graphic>
      </p:graphicFrame>
      <p:sp>
        <p:nvSpPr>
          <p:cNvPr id="6" name="Google Shape;104;p4">
            <a:extLst>
              <a:ext uri="{FF2B5EF4-FFF2-40B4-BE49-F238E27FC236}">
                <a16:creationId xmlns:a16="http://schemas.microsoft.com/office/drawing/2014/main" id="{F3506B44-1B1A-344A-05B1-D8D83BF64428}"/>
              </a:ext>
            </a:extLst>
          </p:cNvPr>
          <p:cNvSpPr txBox="1">
            <a:spLocks/>
          </p:cNvSpPr>
          <p:nvPr/>
        </p:nvSpPr>
        <p:spPr>
          <a:xfrm rot="16200000">
            <a:off x="-947356" y="4618222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ZAAH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104;p4">
            <a:extLst>
              <a:ext uri="{FF2B5EF4-FFF2-40B4-BE49-F238E27FC236}">
                <a16:creationId xmlns:a16="http://schemas.microsoft.com/office/drawing/2014/main" id="{3029D6B7-47CB-05B6-D800-5DF95D498855}"/>
              </a:ext>
            </a:extLst>
          </p:cNvPr>
          <p:cNvSpPr txBox="1">
            <a:spLocks/>
          </p:cNvSpPr>
          <p:nvPr/>
        </p:nvSpPr>
        <p:spPr>
          <a:xfrm rot="16200000">
            <a:off x="9917586" y="765551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ZAAH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>
          <a:extLst>
            <a:ext uri="{FF2B5EF4-FFF2-40B4-BE49-F238E27FC236}">
              <a16:creationId xmlns:a16="http://schemas.microsoft.com/office/drawing/2014/main" id="{5A21D0C3-0286-BC81-4F1C-CD0C84717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0508061-D5FA-7CDF-4718-F33D6C835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070178"/>
              </p:ext>
            </p:extLst>
          </p:nvPr>
        </p:nvGraphicFramePr>
        <p:xfrm>
          <a:off x="2387764" y="1107045"/>
          <a:ext cx="7416471" cy="4643910"/>
        </p:xfrm>
        <a:graphic>
          <a:graphicData uri="http://schemas.openxmlformats.org/drawingml/2006/table">
            <a:tbl>
              <a:tblPr>
                <a:solidFill>
                  <a:srgbClr val="000000">
                    <a:alpha val="40000"/>
                  </a:srgbClr>
                </a:solidFill>
                <a:tableStyleId>{5C22544A-7EE6-4342-B048-85BDC9FD1C3A}</a:tableStyleId>
              </a:tblPr>
              <a:tblGrid>
                <a:gridCol w="1100971">
                  <a:extLst>
                    <a:ext uri="{9D8B030D-6E8A-4147-A177-3AD203B41FA5}">
                      <a16:colId xmlns:a16="http://schemas.microsoft.com/office/drawing/2014/main" val="2231745521"/>
                    </a:ext>
                  </a:extLst>
                </a:gridCol>
                <a:gridCol w="932560">
                  <a:extLst>
                    <a:ext uri="{9D8B030D-6E8A-4147-A177-3AD203B41FA5}">
                      <a16:colId xmlns:a16="http://schemas.microsoft.com/office/drawing/2014/main" val="2171589621"/>
                    </a:ext>
                  </a:extLst>
                </a:gridCol>
                <a:gridCol w="5382940">
                  <a:extLst>
                    <a:ext uri="{9D8B030D-6E8A-4147-A177-3AD203B41FA5}">
                      <a16:colId xmlns:a16="http://schemas.microsoft.com/office/drawing/2014/main" val="2796367433"/>
                    </a:ext>
                  </a:extLst>
                </a:gridCol>
              </a:tblGrid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Net weight  (NW)</a:t>
                      </a:r>
                    </a:p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Gross weight (GW)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N.W: Kgs /   G.W: Kgs</a:t>
                      </a:r>
                      <a:endParaRPr lang="en-US" altLang="zh-TW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467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Steel, Mesh, Plastic, Tempered Glass 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86900"/>
                  </a:ext>
                </a:extLst>
              </a:tr>
              <a:tr h="27943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Chassis Dimensions</a:t>
                      </a:r>
                    </a:p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(W x H x D)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280 mm x 400 mm x 420 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129451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Motherboard Supports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Mini-ITX, </a:t>
                      </a:r>
                      <a:r>
                        <a:rPr lang="en-US" sz="1000" b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MicroATX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ATX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0173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Air Cooler Height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175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05632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VGA Length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400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62500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Cable Management Support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up to 90</a:t>
                      </a: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116647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2.5" / 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3.5" Drive Bay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2 / 1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249557"/>
                  </a:ext>
                </a:extLst>
              </a:tr>
              <a:tr h="24815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Fan mounts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MB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070733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 x 120mm or  2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48075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Rear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altLang="zh-TW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973709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3 x 120mm or  2 x 140mm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469691"/>
                  </a:ext>
                </a:extLst>
              </a:tr>
              <a:tr h="2718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5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Radiator Support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MB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724583"/>
                  </a:ext>
                </a:extLst>
              </a:tr>
              <a:tr h="2718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panose="02020500000000000000" pitchFamily="18" charset="-120"/>
                        </a:rPr>
                        <a:t>Top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</a:t>
                      </a: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20051"/>
                  </a:ext>
                </a:extLst>
              </a:tr>
              <a:tr h="2481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Bottom/ Rear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360mm/ 1 x 280mm/  1 x 240mm (Thickness up to 27mm)  /</a:t>
                      </a:r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120mm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44838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PCI-E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 Slots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325413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I/O Ports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 x USB 3.0/ 1</a:t>
                      </a:r>
                      <a:r>
                        <a:rPr lang="pt-BR" altLang="zh-TW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x USB/ </a:t>
                      </a:r>
                      <a:r>
                        <a:rPr lang="pt-BR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Audio I/O</a:t>
                      </a:r>
                      <a:endParaRPr lang="pt-BR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122366"/>
                  </a:ext>
                </a:extLst>
              </a:tr>
              <a:tr h="2481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Power Supply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ATX &amp; Standard / up to 190mm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新細明體" panose="02020500000000000000" pitchFamily="18" charset="-120"/>
                      </a:endParaRPr>
                    </a:p>
                  </a:txBody>
                  <a:tcPr marL="8241" marR="8241" marT="8241" marB="0" anchor="ctr">
                    <a:solidFill>
                      <a:schemeClr val="tx1">
                        <a:lumMod val="85000"/>
                        <a:lumOff val="15000"/>
                        <a:alpha val="27059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79856"/>
                  </a:ext>
                </a:extLst>
              </a:tr>
            </a:tbl>
          </a:graphicData>
        </a:graphic>
      </p:graphicFrame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E8FF0B5F-7AC5-1C30-DFDE-0181A7F6B94E}"/>
              </a:ext>
            </a:extLst>
          </p:cNvPr>
          <p:cNvSpPr txBox="1">
            <a:spLocks/>
          </p:cNvSpPr>
          <p:nvPr/>
        </p:nvSpPr>
        <p:spPr>
          <a:xfrm rot="16200000">
            <a:off x="-947356" y="4618222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ZAAH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04;p4">
            <a:extLst>
              <a:ext uri="{FF2B5EF4-FFF2-40B4-BE49-F238E27FC236}">
                <a16:creationId xmlns:a16="http://schemas.microsoft.com/office/drawing/2014/main" id="{C71C1548-991A-48B7-7D1A-2FAA6AA41C7B}"/>
              </a:ext>
            </a:extLst>
          </p:cNvPr>
          <p:cNvSpPr txBox="1">
            <a:spLocks/>
          </p:cNvSpPr>
          <p:nvPr/>
        </p:nvSpPr>
        <p:spPr>
          <a:xfrm rot="16200000">
            <a:off x="9917586" y="765551"/>
            <a:ext cx="3326347" cy="143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4400"/>
            </a:pPr>
            <a:r>
              <a:rPr lang="en-US" altLang="zh-TW" sz="7200" b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ZAAH</a:t>
            </a:r>
            <a:endParaRPr lang="en-US" sz="7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067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329</Words>
  <Application>Microsoft Office PowerPoint</Application>
  <PresentationFormat>寬螢幕</PresentationFormat>
  <Paragraphs>107</Paragraphs>
  <Slides>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佈景主題</vt:lpstr>
      <vt:lpstr>PowerPoint 簡報</vt:lpstr>
      <vt:lpstr>360mm AIO Support At MB Tray &amp; Bottom</vt:lpstr>
      <vt:lpstr>Supports BTF Back-Connect Motherboard </vt:lpstr>
      <vt:lpstr>Reverse Infinity Mirrors ARGB fans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Achan</dc:creator>
  <cp:lastModifiedBy>Rex</cp:lastModifiedBy>
  <cp:revision>99</cp:revision>
  <dcterms:created xsi:type="dcterms:W3CDTF">2024-07-05T05:10:11Z</dcterms:created>
  <dcterms:modified xsi:type="dcterms:W3CDTF">2026-03-23T17:28:04Z</dcterms:modified>
</cp:coreProperties>
</file>