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12606B8-01BA-1C1E-3696-4CE56B16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8646" y="1338373"/>
            <a:ext cx="4740090" cy="474009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066F659B-12B4-3568-65E6-2F7545A55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900" y="202021"/>
            <a:ext cx="6322955" cy="632295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263" y="2393675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911" y="2821344"/>
            <a:ext cx="3394271" cy="3394271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891275" y="2335028"/>
            <a:ext cx="0" cy="1009129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4998387" y="2436281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4998387" y="3612321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4998387" y="4787108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4898601" y="1220956"/>
            <a:ext cx="1197399" cy="80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A4748FE-748F-526A-50AE-B92A18DDBEC2}"/>
              </a:ext>
            </a:extLst>
          </p:cNvPr>
          <p:cNvSpPr txBox="1"/>
          <p:nvPr/>
        </p:nvSpPr>
        <p:spPr>
          <a:xfrm rot="5400000">
            <a:off x="4951659" y="5640850"/>
            <a:ext cx="1119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61CFC-BC38-C317-8220-41D64B145DAE}"/>
              </a:ext>
            </a:extLst>
          </p:cNvPr>
          <p:cNvSpPr txBox="1"/>
          <p:nvPr/>
        </p:nvSpPr>
        <p:spPr>
          <a:xfrm rot="16200000">
            <a:off x="239056" y="3639106"/>
            <a:ext cx="121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662796A-0749-528D-04B8-C99090605C0A}"/>
              </a:ext>
            </a:extLst>
          </p:cNvPr>
          <p:cNvCxnSpPr>
            <a:cxnSpLocks/>
          </p:cNvCxnSpPr>
          <p:nvPr/>
        </p:nvCxnSpPr>
        <p:spPr>
          <a:xfrm>
            <a:off x="1619176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A32A3E2-981A-C30A-7DE2-48A79DB523AA}"/>
              </a:ext>
            </a:extLst>
          </p:cNvPr>
          <p:cNvCxnSpPr>
            <a:cxnSpLocks/>
          </p:cNvCxnSpPr>
          <p:nvPr/>
        </p:nvCxnSpPr>
        <p:spPr>
          <a:xfrm>
            <a:off x="2795216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591F013-98FD-2847-6CDF-D38B0D76092D}"/>
              </a:ext>
            </a:extLst>
          </p:cNvPr>
          <p:cNvCxnSpPr>
            <a:cxnSpLocks/>
          </p:cNvCxnSpPr>
          <p:nvPr/>
        </p:nvCxnSpPr>
        <p:spPr>
          <a:xfrm>
            <a:off x="3970003" y="1602556"/>
            <a:ext cx="1026342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774D38-3BBC-AFE8-FA34-C1B2A6822838}"/>
              </a:ext>
            </a:extLst>
          </p:cNvPr>
          <p:cNvSpPr txBox="1"/>
          <p:nvPr/>
        </p:nvSpPr>
        <p:spPr>
          <a:xfrm>
            <a:off x="475289" y="1375263"/>
            <a:ext cx="119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E1EEEE8-26A1-147F-D83E-DDB56301CFF2}"/>
              </a:ext>
            </a:extLst>
          </p:cNvPr>
          <p:cNvCxnSpPr>
            <a:cxnSpLocks/>
          </p:cNvCxnSpPr>
          <p:nvPr/>
        </p:nvCxnSpPr>
        <p:spPr>
          <a:xfrm>
            <a:off x="1619176" y="1201442"/>
            <a:ext cx="134561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0BB8B32-E77F-8717-D066-F3AB91154147}"/>
              </a:ext>
            </a:extLst>
          </p:cNvPr>
          <p:cNvSpPr txBox="1"/>
          <p:nvPr/>
        </p:nvSpPr>
        <p:spPr>
          <a:xfrm>
            <a:off x="475289" y="974149"/>
            <a:ext cx="106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140mm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45F75C6-890E-AC98-66EB-E6BC9146A10A}"/>
              </a:ext>
            </a:extLst>
          </p:cNvPr>
          <p:cNvCxnSpPr>
            <a:cxnSpLocks/>
          </p:cNvCxnSpPr>
          <p:nvPr/>
        </p:nvCxnSpPr>
        <p:spPr>
          <a:xfrm>
            <a:off x="3121161" y="1201442"/>
            <a:ext cx="1345615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6B967492-0D21-D049-1EA3-2FA228203A40}"/>
              </a:ext>
            </a:extLst>
          </p:cNvPr>
          <p:cNvSpPr/>
          <p:nvPr/>
        </p:nvSpPr>
        <p:spPr>
          <a:xfrm>
            <a:off x="7057763" y="5287588"/>
            <a:ext cx="4400551" cy="8713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E7B39881-8696-E1DF-7C54-1E33A87541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7913" y="5291657"/>
            <a:ext cx="3980250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Top-mount support</a:t>
            </a:r>
          </a:p>
        </p:txBody>
      </p: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BC75D9D0-D522-2C37-7134-5D04DBB4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32412" y="1380544"/>
            <a:ext cx="4788000" cy="478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0F8D329-2FF4-8B1A-86C9-31D9BAB6CE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88780" y="1513598"/>
            <a:ext cx="4788000" cy="4788000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5917987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1056898" y="3545997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2990481" y="2440248"/>
            <a:ext cx="1410004" cy="1304854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4428472" y="1828800"/>
            <a:ext cx="458122" cy="401950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2832006" y="3529051"/>
            <a:ext cx="365005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35mm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2908004" y="2420644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3069497" y="3114949"/>
            <a:ext cx="802976" cy="53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5981505" y="2440247"/>
            <a:ext cx="2010694" cy="248517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5671516" y="4043280"/>
            <a:ext cx="2672697" cy="687277"/>
          </a:xfrm>
          <a:prstGeom prst="rect">
            <a:avLst/>
          </a:prstGeom>
          <a:solidFill>
            <a:schemeClr val="accent4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5780267" y="3903199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7288715" y="4231339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2440483" y="1290346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6124528" y="2471253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37B3130A-DEB9-2129-5042-508CD7FC2AA8}"/>
              </a:ext>
            </a:extLst>
          </p:cNvPr>
          <p:cNvSpPr txBox="1">
            <a:spLocks/>
          </p:cNvSpPr>
          <p:nvPr/>
        </p:nvSpPr>
        <p:spPr>
          <a:xfrm>
            <a:off x="6601699" y="4246544"/>
            <a:ext cx="851068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C45B9D38-9144-6E5D-B530-65C30C3C9F0B}"/>
              </a:ext>
            </a:extLst>
          </p:cNvPr>
          <p:cNvSpPr txBox="1">
            <a:spLocks/>
          </p:cNvSpPr>
          <p:nvPr/>
        </p:nvSpPr>
        <p:spPr>
          <a:xfrm>
            <a:off x="3718205" y="3142221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6C1F35-C5E4-C9D9-BA06-56226A637AA9}"/>
              </a:ext>
            </a:extLst>
          </p:cNvPr>
          <p:cNvSpPr/>
          <p:nvPr/>
        </p:nvSpPr>
        <p:spPr>
          <a:xfrm>
            <a:off x="3334490" y="438695"/>
            <a:ext cx="5009723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323707C2-56CC-36A1-A2BA-B4D08514F861}"/>
              </a:ext>
            </a:extLst>
          </p:cNvPr>
          <p:cNvSpPr txBox="1">
            <a:spLocks/>
          </p:cNvSpPr>
          <p:nvPr/>
        </p:nvSpPr>
        <p:spPr>
          <a:xfrm>
            <a:off x="3755046" y="301380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Dimension</a:t>
            </a:r>
          </a:p>
        </p:txBody>
      </p:sp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00D1BCF0-A50E-956A-4E72-27196B154BBB}"/>
              </a:ext>
            </a:extLst>
          </p:cNvPr>
          <p:cNvSpPr txBox="1">
            <a:spLocks/>
          </p:cNvSpPr>
          <p:nvPr/>
        </p:nvSpPr>
        <p:spPr>
          <a:xfrm>
            <a:off x="5917987" y="3092675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B8F4C72-6A19-D068-D029-2F6EF61F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11" t="4480" r="2989" b="1867"/>
          <a:stretch>
            <a:fillRect/>
          </a:stretch>
        </p:blipFill>
        <p:spPr>
          <a:xfrm>
            <a:off x="12526" y="53637"/>
            <a:ext cx="3598380" cy="60828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" y="241527"/>
            <a:ext cx="5028571" cy="532063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 rot="10800000">
            <a:off x="7634450" y="695869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810810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1608891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122083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C379D45-40FD-DB5E-F868-CF93E3FCA1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4450" y="2119548"/>
            <a:ext cx="4507041" cy="450704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373B76-F5EB-B767-0AD5-313C12194593}"/>
              </a:ext>
            </a:extLst>
          </p:cNvPr>
          <p:cNvSpPr/>
          <p:nvPr/>
        </p:nvSpPr>
        <p:spPr>
          <a:xfrm>
            <a:off x="3009105" y="1911699"/>
            <a:ext cx="4163058" cy="111968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D688CE32-4DB2-3CDD-991D-3AD867E4A8CB}"/>
              </a:ext>
            </a:extLst>
          </p:cNvPr>
          <p:cNvSpPr txBox="1">
            <a:spLocks/>
          </p:cNvSpPr>
          <p:nvPr/>
        </p:nvSpPr>
        <p:spPr>
          <a:xfrm>
            <a:off x="3629347" y="1421901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10" name="Google Shape;104;p4">
            <a:extLst>
              <a:ext uri="{FF2B5EF4-FFF2-40B4-BE49-F238E27FC236}">
                <a16:creationId xmlns:a16="http://schemas.microsoft.com/office/drawing/2014/main" id="{7517ADFF-D11D-6C33-E3E3-02253D4A11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2300" y="1957432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ARGB Fan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E3C2A81-057A-765D-F773-869DA914862D}"/>
              </a:ext>
            </a:extLst>
          </p:cNvPr>
          <p:cNvSpPr/>
          <p:nvPr/>
        </p:nvSpPr>
        <p:spPr>
          <a:xfrm>
            <a:off x="3009105" y="5944384"/>
            <a:ext cx="4163058" cy="7726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3A4C67F1-952D-6E7C-2743-335C1637501B}"/>
              </a:ext>
            </a:extLst>
          </p:cNvPr>
          <p:cNvSpPr txBox="1">
            <a:spLocks/>
          </p:cNvSpPr>
          <p:nvPr/>
        </p:nvSpPr>
        <p:spPr>
          <a:xfrm>
            <a:off x="3503935" y="5423035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Google Shape;104;p4">
            <a:extLst>
              <a:ext uri="{FF2B5EF4-FFF2-40B4-BE49-F238E27FC236}">
                <a16:creationId xmlns:a16="http://schemas.microsoft.com/office/drawing/2014/main" id="{EBC8A03B-D0A8-8CEC-621A-433D7E905C0E}"/>
              </a:ext>
            </a:extLst>
          </p:cNvPr>
          <p:cNvSpPr txBox="1">
            <a:spLocks/>
          </p:cNvSpPr>
          <p:nvPr/>
        </p:nvSpPr>
        <p:spPr>
          <a:xfrm>
            <a:off x="2077080" y="6136487"/>
            <a:ext cx="4752516" cy="495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High-Performance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ARGB Fan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AD1AEC47-260F-5246-D3B7-6C4A42D3E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157" y="4372291"/>
            <a:ext cx="1985105" cy="1985105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0D9FC8C-EFC3-CD91-DE15-A9F02F37A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5157" y="387190"/>
            <a:ext cx="1985105" cy="19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F88AF87-0392-0D42-9A62-194AB2FB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49" t="34120" r="24500"/>
          <a:stretch>
            <a:fillRect/>
          </a:stretch>
        </p:blipFill>
        <p:spPr>
          <a:xfrm>
            <a:off x="5458242" y="0"/>
            <a:ext cx="6270337" cy="456491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E75960-15E9-8E8F-83C7-C3B8B3E8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894" y="914430"/>
            <a:ext cx="7638610" cy="4815905"/>
          </a:xfrm>
          <a:prstGeom prst="rect">
            <a:avLst/>
          </a:prstGeom>
        </p:spPr>
      </p:pic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8065859" y="4400017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4509368" y="5852230"/>
            <a:ext cx="6111089" cy="52987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4542783" y="5868563"/>
            <a:ext cx="5724412" cy="55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&amp;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8180133" y="2371379"/>
            <a:ext cx="3325390" cy="201230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8651983" y="1858759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B1A598-34D0-77D3-CDB1-DD4E4251454B}"/>
              </a:ext>
            </a:extLst>
          </p:cNvPr>
          <p:cNvSpPr/>
          <p:nvPr/>
        </p:nvSpPr>
        <p:spPr>
          <a:xfrm>
            <a:off x="3143099" y="3041965"/>
            <a:ext cx="1540822" cy="15662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20" name="Google Shape;104;p4">
            <a:extLst>
              <a:ext uri="{FF2B5EF4-FFF2-40B4-BE49-F238E27FC236}">
                <a16:creationId xmlns:a16="http://schemas.microsoft.com/office/drawing/2014/main" id="{97503600-E1CE-43D2-823D-FDA800F30E68}"/>
              </a:ext>
            </a:extLst>
          </p:cNvPr>
          <p:cNvSpPr txBox="1">
            <a:spLocks/>
          </p:cNvSpPr>
          <p:nvPr/>
        </p:nvSpPr>
        <p:spPr>
          <a:xfrm>
            <a:off x="-22849" y="5581847"/>
            <a:ext cx="3731236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HDD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ED38C8-D9F9-397E-A338-8DB7ABC89792}"/>
              </a:ext>
            </a:extLst>
          </p:cNvPr>
          <p:cNvSpPr/>
          <p:nvPr/>
        </p:nvSpPr>
        <p:spPr>
          <a:xfrm>
            <a:off x="896304" y="4390931"/>
            <a:ext cx="1892930" cy="109546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89A448F0-FE90-A621-C82B-165612C6193F}"/>
              </a:ext>
            </a:extLst>
          </p:cNvPr>
          <p:cNvSpPr txBox="1">
            <a:spLocks/>
          </p:cNvSpPr>
          <p:nvPr/>
        </p:nvSpPr>
        <p:spPr>
          <a:xfrm>
            <a:off x="2688010" y="2471528"/>
            <a:ext cx="2451000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2E542F-5429-1316-D52C-490BE7AB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4511" y="611262"/>
            <a:ext cx="5055606" cy="505560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7E66A70-A50C-3466-CEAB-EE98C5BC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10" b="-870"/>
          <a:stretch>
            <a:fillRect/>
          </a:stretch>
        </p:blipFill>
        <p:spPr>
          <a:xfrm>
            <a:off x="5265345" y="0"/>
            <a:ext cx="6858000" cy="5031024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1"/>
            <a:chOff x="637735" y="5654626"/>
            <a:chExt cx="9762978" cy="74935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9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</a:t>
              </a: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5098117" y="4659627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61B1F535-D3A5-A8A2-D2F1-E9070C455997}"/>
              </a:ext>
            </a:extLst>
          </p:cNvPr>
          <p:cNvSpPr txBox="1">
            <a:spLocks/>
          </p:cNvSpPr>
          <p:nvPr/>
        </p:nvSpPr>
        <p:spPr>
          <a:xfrm>
            <a:off x="2626181" y="350930"/>
            <a:ext cx="211038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A1DC0C-20AD-06BA-A43E-47873DA214DE}"/>
              </a:ext>
            </a:extLst>
          </p:cNvPr>
          <p:cNvSpPr/>
          <p:nvPr/>
        </p:nvSpPr>
        <p:spPr>
          <a:xfrm>
            <a:off x="1912562" y="865000"/>
            <a:ext cx="3537624" cy="15522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940CD20-ACE2-6302-0636-ABDBB623E31D}"/>
              </a:ext>
            </a:extLst>
          </p:cNvPr>
          <p:cNvSpPr/>
          <p:nvPr/>
        </p:nvSpPr>
        <p:spPr>
          <a:xfrm>
            <a:off x="6029780" y="3057742"/>
            <a:ext cx="1785292" cy="15522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5D8652-08D1-B09A-C476-7035B03693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25" t="48334" r="453" b="1183"/>
          <a:stretch>
            <a:fillRect/>
          </a:stretch>
        </p:blipFill>
        <p:spPr>
          <a:xfrm>
            <a:off x="-1" y="-1"/>
            <a:ext cx="7954027" cy="585998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83632E3-BB6E-1257-B344-633C19E031C4}"/>
              </a:ext>
            </a:extLst>
          </p:cNvPr>
          <p:cNvSpPr/>
          <p:nvPr/>
        </p:nvSpPr>
        <p:spPr>
          <a:xfrm>
            <a:off x="7061703" y="998017"/>
            <a:ext cx="5009723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Google Shape;104;p4">
            <a:extLst>
              <a:ext uri="{FF2B5EF4-FFF2-40B4-BE49-F238E27FC236}">
                <a16:creationId xmlns:a16="http://schemas.microsoft.com/office/drawing/2014/main" id="{45D7038A-E527-2846-A154-B0FD1F55A327}"/>
              </a:ext>
            </a:extLst>
          </p:cNvPr>
          <p:cNvSpPr txBox="1">
            <a:spLocks/>
          </p:cNvSpPr>
          <p:nvPr/>
        </p:nvSpPr>
        <p:spPr>
          <a:xfrm>
            <a:off x="7389517" y="860702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B364E6F-CACA-4673-CF43-965714039E25}"/>
              </a:ext>
            </a:extLst>
          </p:cNvPr>
          <p:cNvSpPr txBox="1"/>
          <p:nvPr/>
        </p:nvSpPr>
        <p:spPr>
          <a:xfrm>
            <a:off x="4893434" y="5204658"/>
            <a:ext cx="24084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10CBDBCB-2B93-DFAE-ED79-5DF54AF911A0}"/>
              </a:ext>
            </a:extLst>
          </p:cNvPr>
          <p:cNvCxnSpPr>
            <a:cxnSpLocks/>
          </p:cNvCxnSpPr>
          <p:nvPr/>
        </p:nvCxnSpPr>
        <p:spPr>
          <a:xfrm>
            <a:off x="6005433" y="4519404"/>
            <a:ext cx="0" cy="726030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BE5D8E1-7B27-0D7F-6ADB-91CC8D834F0E}"/>
              </a:ext>
            </a:extLst>
          </p:cNvPr>
          <p:cNvSpPr txBox="1"/>
          <p:nvPr/>
        </p:nvSpPr>
        <p:spPr>
          <a:xfrm>
            <a:off x="4064013" y="2934193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9FF5769-504C-AD5C-FBAE-9BAFCD3D290F}"/>
              </a:ext>
            </a:extLst>
          </p:cNvPr>
          <p:cNvCxnSpPr>
            <a:cxnSpLocks/>
          </p:cNvCxnSpPr>
          <p:nvPr/>
        </p:nvCxnSpPr>
        <p:spPr>
          <a:xfrm>
            <a:off x="5337169" y="3354770"/>
            <a:ext cx="0" cy="1124374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35ED24B-2524-6808-0E15-00C819F50727}"/>
              </a:ext>
            </a:extLst>
          </p:cNvPr>
          <p:cNvSpPr txBox="1"/>
          <p:nvPr/>
        </p:nvSpPr>
        <p:spPr>
          <a:xfrm>
            <a:off x="2304103" y="5968513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01A5BE1E-6CB1-880E-F460-203D126F04BC}"/>
              </a:ext>
            </a:extLst>
          </p:cNvPr>
          <p:cNvCxnSpPr>
            <a:cxnSpLocks/>
          </p:cNvCxnSpPr>
          <p:nvPr/>
        </p:nvCxnSpPr>
        <p:spPr>
          <a:xfrm>
            <a:off x="4316792" y="5003813"/>
            <a:ext cx="0" cy="570270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07BF6361-9861-E909-E667-043130D06B00}"/>
              </a:ext>
            </a:extLst>
          </p:cNvPr>
          <p:cNvSpPr/>
          <p:nvPr/>
        </p:nvSpPr>
        <p:spPr>
          <a:xfrm>
            <a:off x="3813511" y="4048170"/>
            <a:ext cx="986826" cy="81419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      </a:t>
            </a:r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06D1271-C860-9C83-4317-F3E58FE09A12}"/>
              </a:ext>
            </a:extLst>
          </p:cNvPr>
          <p:cNvSpPr txBox="1"/>
          <p:nvPr/>
        </p:nvSpPr>
        <p:spPr>
          <a:xfrm>
            <a:off x="2304103" y="5483649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altLang="zh-TW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TypeC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1A04FC3-673A-2F17-6AA2-4CDE76FBD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16716" y="1632055"/>
            <a:ext cx="4681909" cy="46819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368790"/>
              </p:ext>
            </p:extLst>
          </p:nvPr>
        </p:nvGraphicFramePr>
        <p:xfrm>
          <a:off x="2387764" y="610739"/>
          <a:ext cx="7416471" cy="5388369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Best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BFC-PRI75KKGKK-4F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4716779449846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886027007570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225 mm x 430 mm x 430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165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35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 / 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48075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718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2005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TypeC/ 1 x USB3.0/ 1 x USB1.0/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200mm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95000"/>
                        <a:lumOff val="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72330C77-8791-1459-3B13-24950EBF1608}"/>
              </a:ext>
            </a:extLst>
          </p:cNvPr>
          <p:cNvSpPr txBox="1">
            <a:spLocks/>
          </p:cNvSpPr>
          <p:nvPr/>
        </p:nvSpPr>
        <p:spPr>
          <a:xfrm rot="16200000">
            <a:off x="-947355" y="4376357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PRISM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C0A1872C-B4E5-EB92-1752-8D6185F2B187}"/>
              </a:ext>
            </a:extLst>
          </p:cNvPr>
          <p:cNvSpPr txBox="1">
            <a:spLocks/>
          </p:cNvSpPr>
          <p:nvPr/>
        </p:nvSpPr>
        <p:spPr>
          <a:xfrm rot="16200000">
            <a:off x="9681414" y="1050009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PRISM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288</Words>
  <Application>Microsoft Office PowerPoint</Application>
  <PresentationFormat>寬螢幕</PresentationFormat>
  <Paragraphs>94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佈景主題</vt:lpstr>
      <vt:lpstr>PowerPoint 簡報</vt:lpstr>
      <vt:lpstr>360mm AIO  Top-mount support</vt:lpstr>
      <vt:lpstr>PowerPoint 簡報</vt:lpstr>
      <vt:lpstr>High-Performance Reverse ARGB Fan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121</cp:revision>
  <dcterms:created xsi:type="dcterms:W3CDTF">2024-07-05T05:10:11Z</dcterms:created>
  <dcterms:modified xsi:type="dcterms:W3CDTF">2026-04-18T07:37:11Z</dcterms:modified>
</cp:coreProperties>
</file>