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72" r:id="rId3"/>
    <p:sldId id="273" r:id="rId4"/>
    <p:sldId id="275" r:id="rId5"/>
    <p:sldId id="276" r:id="rId6"/>
    <p:sldId id="277" r:id="rId7"/>
    <p:sldId id="261" r:id="rId8"/>
    <p:sldId id="265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A1417C3D-A671-BF8E-24CD-6FAD2D7C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D3C2215-F6A4-6139-1407-D5902DF9A0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C34104B1-74BD-D12F-A660-18BF663277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1588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3E9120DF-9BDE-9683-FB96-8B59134D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FC2C8C2-BB60-80E1-E399-A79723C77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5F6CC3B-EB9B-BFFE-6BC1-439F551836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835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1B065DCE-AC2F-0E1C-5824-4712D981B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EC27C94-D5C3-9FF6-2431-E4F34BC93F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90AD165A-B7E7-AF5B-9C6D-6FE1E46C4B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0429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CFA35AF-65FD-520B-D69F-72F8CD10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8C277E0-871B-0703-2D36-B8D8A5515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587689A-51D3-3029-C6AC-EA0CC772C5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8997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C077FC4B-BCBB-BCCF-5E6A-4BE73841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4B012A3F-9789-99AD-E630-0DAD767FA2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6E4DF69-EBAC-6455-4283-ED51E8691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53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ADDD92-B592-7F36-64E0-19AA6A921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F15516A-4C05-D4E4-69E2-DE37AE6C9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23" y="1102944"/>
            <a:ext cx="4720957" cy="4720957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04A019B7-D266-F2B1-9517-5BE63FDB5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090" y="208230"/>
            <a:ext cx="6858000" cy="6858000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4486F6FB-A46C-0833-D606-84E71A08D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9263" y="2494310"/>
            <a:ext cx="3519051" cy="3519051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6A0B1774-F715-29D0-A411-FE1C8D3E4B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3911" y="2921979"/>
            <a:ext cx="3394271" cy="3394271"/>
          </a:xfrm>
          <a:prstGeom prst="rect">
            <a:avLst/>
          </a:prstGeom>
        </p:spPr>
      </p:pic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84FB6AD8-259C-D587-9952-D8601A56C3A8}"/>
              </a:ext>
            </a:extLst>
          </p:cNvPr>
          <p:cNvCxnSpPr>
            <a:cxnSpLocks/>
          </p:cNvCxnSpPr>
          <p:nvPr/>
        </p:nvCxnSpPr>
        <p:spPr>
          <a:xfrm>
            <a:off x="1000098" y="2036286"/>
            <a:ext cx="0" cy="1009129"/>
          </a:xfrm>
          <a:prstGeom prst="line">
            <a:avLst/>
          </a:prstGeom>
          <a:ln w="76200" cmpd="sng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F4FD66EC-2AB1-13C1-D685-87AB7FFAFB49}"/>
              </a:ext>
            </a:extLst>
          </p:cNvPr>
          <p:cNvCxnSpPr>
            <a:cxnSpLocks/>
          </p:cNvCxnSpPr>
          <p:nvPr/>
        </p:nvCxnSpPr>
        <p:spPr>
          <a:xfrm rot="5400000">
            <a:off x="5294477" y="1702764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BB775295-1F0B-D2EC-EE5F-2F945AE7D5EE}"/>
              </a:ext>
            </a:extLst>
          </p:cNvPr>
          <p:cNvCxnSpPr>
            <a:cxnSpLocks/>
          </p:cNvCxnSpPr>
          <p:nvPr/>
        </p:nvCxnSpPr>
        <p:spPr>
          <a:xfrm rot="5400000">
            <a:off x="5294477" y="2878804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CD6251D1-7E2C-84A5-D198-264587D915BB}"/>
              </a:ext>
            </a:extLst>
          </p:cNvPr>
          <p:cNvCxnSpPr>
            <a:cxnSpLocks/>
          </p:cNvCxnSpPr>
          <p:nvPr/>
        </p:nvCxnSpPr>
        <p:spPr>
          <a:xfrm rot="5400000">
            <a:off x="5294477" y="4053591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Google Shape;104;p4">
            <a:extLst>
              <a:ext uri="{FF2B5EF4-FFF2-40B4-BE49-F238E27FC236}">
                <a16:creationId xmlns:a16="http://schemas.microsoft.com/office/drawing/2014/main" id="{709BE8AF-0ED0-9040-C1CD-E09B948663D7}"/>
              </a:ext>
            </a:extLst>
          </p:cNvPr>
          <p:cNvSpPr txBox="1">
            <a:spLocks/>
          </p:cNvSpPr>
          <p:nvPr/>
        </p:nvSpPr>
        <p:spPr>
          <a:xfrm>
            <a:off x="5194691" y="487439"/>
            <a:ext cx="1197399" cy="80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MB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A4748FE-748F-526A-50AE-B92A18DDBEC2}"/>
              </a:ext>
            </a:extLst>
          </p:cNvPr>
          <p:cNvSpPr txBox="1"/>
          <p:nvPr/>
        </p:nvSpPr>
        <p:spPr>
          <a:xfrm rot="5400000">
            <a:off x="5247749" y="4907333"/>
            <a:ext cx="1119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</a:rPr>
              <a:t>120mm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6DE61CFC-BC38-C317-8220-41D64B145DAE}"/>
              </a:ext>
            </a:extLst>
          </p:cNvPr>
          <p:cNvSpPr txBox="1"/>
          <p:nvPr/>
        </p:nvSpPr>
        <p:spPr>
          <a:xfrm rot="16200000">
            <a:off x="347879" y="3340364"/>
            <a:ext cx="1214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</a:rPr>
              <a:t>120mm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F662796A-0749-528D-04B8-C99090605C0A}"/>
              </a:ext>
            </a:extLst>
          </p:cNvPr>
          <p:cNvCxnSpPr>
            <a:cxnSpLocks/>
          </p:cNvCxnSpPr>
          <p:nvPr/>
        </p:nvCxnSpPr>
        <p:spPr>
          <a:xfrm>
            <a:off x="1727998" y="875647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CA32A3E2-981A-C30A-7DE2-48A79DB523AA}"/>
              </a:ext>
            </a:extLst>
          </p:cNvPr>
          <p:cNvCxnSpPr>
            <a:cxnSpLocks/>
          </p:cNvCxnSpPr>
          <p:nvPr/>
        </p:nvCxnSpPr>
        <p:spPr>
          <a:xfrm>
            <a:off x="2904038" y="875647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2591F013-98FD-2847-6CDF-D38B0D76092D}"/>
              </a:ext>
            </a:extLst>
          </p:cNvPr>
          <p:cNvCxnSpPr>
            <a:cxnSpLocks/>
          </p:cNvCxnSpPr>
          <p:nvPr/>
        </p:nvCxnSpPr>
        <p:spPr>
          <a:xfrm>
            <a:off x="4078825" y="875647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C774D38-3BBC-AFE8-FA34-C1B2A6822838}"/>
              </a:ext>
            </a:extLst>
          </p:cNvPr>
          <p:cNvSpPr txBox="1"/>
          <p:nvPr/>
        </p:nvSpPr>
        <p:spPr>
          <a:xfrm>
            <a:off x="584111" y="648354"/>
            <a:ext cx="1197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</a:rPr>
              <a:t>120mm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B967492-0D21-D049-1EA3-2FA228203A40}"/>
              </a:ext>
            </a:extLst>
          </p:cNvPr>
          <p:cNvSpPr/>
          <p:nvPr/>
        </p:nvSpPr>
        <p:spPr>
          <a:xfrm>
            <a:off x="7057763" y="5388223"/>
            <a:ext cx="4400551" cy="8713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4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E7B39881-8696-E1DF-7C54-1E33A87541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67913" y="5392292"/>
            <a:ext cx="3980250" cy="871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 AIO 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Top-mount support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A61E8F6-E410-F12F-178E-A9A65558FCED}"/>
              </a:ext>
            </a:extLst>
          </p:cNvPr>
          <p:cNvSpPr/>
          <p:nvPr/>
        </p:nvSpPr>
        <p:spPr>
          <a:xfrm>
            <a:off x="1496375" y="4263470"/>
            <a:ext cx="3698316" cy="60658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0D5DA538-D727-1E97-AC80-D655ADCA3C3A}"/>
              </a:ext>
            </a:extLst>
          </p:cNvPr>
          <p:cNvCxnSpPr>
            <a:cxnSpLocks/>
          </p:cNvCxnSpPr>
          <p:nvPr/>
        </p:nvCxnSpPr>
        <p:spPr>
          <a:xfrm>
            <a:off x="1727998" y="6051195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A0C1C10E-943C-5CB0-658D-578CCC4FAF8B}"/>
              </a:ext>
            </a:extLst>
          </p:cNvPr>
          <p:cNvCxnSpPr>
            <a:cxnSpLocks/>
          </p:cNvCxnSpPr>
          <p:nvPr/>
        </p:nvCxnSpPr>
        <p:spPr>
          <a:xfrm>
            <a:off x="2904038" y="6051195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FE9EFAFE-8D53-02D9-50B9-4A7F1DCC0280}"/>
              </a:ext>
            </a:extLst>
          </p:cNvPr>
          <p:cNvCxnSpPr>
            <a:cxnSpLocks/>
          </p:cNvCxnSpPr>
          <p:nvPr/>
        </p:nvCxnSpPr>
        <p:spPr>
          <a:xfrm>
            <a:off x="4078825" y="6051195"/>
            <a:ext cx="1026342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1369390-E1A1-F836-C2EB-D3868608218D}"/>
              </a:ext>
            </a:extLst>
          </p:cNvPr>
          <p:cNvSpPr txBox="1"/>
          <p:nvPr/>
        </p:nvSpPr>
        <p:spPr>
          <a:xfrm>
            <a:off x="584111" y="5823902"/>
            <a:ext cx="1197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</a:rPr>
              <a:t>120mm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48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B1FD821-5EC0-A7CE-02E4-BFA0FA0BC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9AE25DE1-A088-0ECA-511E-9DE5B316F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006" y="1784365"/>
            <a:ext cx="4498768" cy="449876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27E02B8-A61C-43E5-D538-307FC1F72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921" y="1805493"/>
            <a:ext cx="4460695" cy="4460695"/>
          </a:xfrm>
          <a:prstGeom prst="rect">
            <a:avLst/>
          </a:prstGeom>
        </p:spPr>
      </p:pic>
      <p:sp>
        <p:nvSpPr>
          <p:cNvPr id="46" name="Google Shape;104;p4">
            <a:extLst>
              <a:ext uri="{FF2B5EF4-FFF2-40B4-BE49-F238E27FC236}">
                <a16:creationId xmlns:a16="http://schemas.microsoft.com/office/drawing/2014/main" id="{DC0CF47C-9EEF-7D17-E23D-6F9A7621401A}"/>
              </a:ext>
            </a:extLst>
          </p:cNvPr>
          <p:cNvSpPr txBox="1">
            <a:spLocks/>
          </p:cNvSpPr>
          <p:nvPr/>
        </p:nvSpPr>
        <p:spPr>
          <a:xfrm>
            <a:off x="6595971" y="1357620"/>
            <a:ext cx="1956136" cy="426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424mm</a:t>
            </a:r>
          </a:p>
        </p:txBody>
      </p:sp>
      <p:sp>
        <p:nvSpPr>
          <p:cNvPr id="47" name="Google Shape;104;p4">
            <a:extLst>
              <a:ext uri="{FF2B5EF4-FFF2-40B4-BE49-F238E27FC236}">
                <a16:creationId xmlns:a16="http://schemas.microsoft.com/office/drawing/2014/main" id="{77896D6E-D9D4-47CD-1633-DA384F39AA80}"/>
              </a:ext>
            </a:extLst>
          </p:cNvPr>
          <p:cNvSpPr txBox="1">
            <a:spLocks/>
          </p:cNvSpPr>
          <p:nvPr/>
        </p:nvSpPr>
        <p:spPr>
          <a:xfrm rot="16200000">
            <a:off x="1718057" y="3721712"/>
            <a:ext cx="1616641" cy="426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3D955AF-F030-8EC4-7932-CAF8061B7510}"/>
              </a:ext>
            </a:extLst>
          </p:cNvPr>
          <p:cNvSpPr/>
          <p:nvPr/>
        </p:nvSpPr>
        <p:spPr>
          <a:xfrm>
            <a:off x="4559830" y="1849309"/>
            <a:ext cx="327998" cy="4300640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Google Shape;104;p4">
            <a:extLst>
              <a:ext uri="{FF2B5EF4-FFF2-40B4-BE49-F238E27FC236}">
                <a16:creationId xmlns:a16="http://schemas.microsoft.com/office/drawing/2014/main" id="{04F47B31-F802-DFD7-D974-B702FE93FE7D}"/>
              </a:ext>
            </a:extLst>
          </p:cNvPr>
          <p:cNvSpPr txBox="1">
            <a:spLocks/>
          </p:cNvSpPr>
          <p:nvPr/>
        </p:nvSpPr>
        <p:spPr>
          <a:xfrm rot="5400000">
            <a:off x="2905664" y="3699223"/>
            <a:ext cx="3650050" cy="38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Cable Management Space 26mm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5393678-18C4-3F7F-EC1B-77F7D4827E08}"/>
              </a:ext>
            </a:extLst>
          </p:cNvPr>
          <p:cNvSpPr/>
          <p:nvPr/>
        </p:nvSpPr>
        <p:spPr>
          <a:xfrm>
            <a:off x="6102777" y="2424790"/>
            <a:ext cx="2010694" cy="2485177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55625E3-C155-180B-DC79-77176F59E4F6}"/>
              </a:ext>
            </a:extLst>
          </p:cNvPr>
          <p:cNvSpPr/>
          <p:nvPr/>
        </p:nvSpPr>
        <p:spPr>
          <a:xfrm>
            <a:off x="5792788" y="4027823"/>
            <a:ext cx="2672697" cy="687277"/>
          </a:xfrm>
          <a:prstGeom prst="rect">
            <a:avLst/>
          </a:prstGeom>
          <a:solidFill>
            <a:schemeClr val="accent4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Google Shape;104;p4">
            <a:extLst>
              <a:ext uri="{FF2B5EF4-FFF2-40B4-BE49-F238E27FC236}">
                <a16:creationId xmlns:a16="http://schemas.microsoft.com/office/drawing/2014/main" id="{3E5394A4-B877-3363-6538-55AEDE31C461}"/>
              </a:ext>
            </a:extLst>
          </p:cNvPr>
          <p:cNvSpPr txBox="1">
            <a:spLocks/>
          </p:cNvSpPr>
          <p:nvPr/>
        </p:nvSpPr>
        <p:spPr>
          <a:xfrm>
            <a:off x="5901539" y="3887742"/>
            <a:ext cx="2563946" cy="915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buSzPts val="4400"/>
            </a:pP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Graphics Card </a:t>
            </a:r>
          </a:p>
          <a:p>
            <a:pPr>
              <a:lnSpc>
                <a:spcPct val="110000"/>
              </a:lnSpc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58" name="Google Shape;104;p4">
            <a:extLst>
              <a:ext uri="{FF2B5EF4-FFF2-40B4-BE49-F238E27FC236}">
                <a16:creationId xmlns:a16="http://schemas.microsoft.com/office/drawing/2014/main" id="{BA88A22E-CEEA-A618-23CD-F6B07F8D11B5}"/>
              </a:ext>
            </a:extLst>
          </p:cNvPr>
          <p:cNvSpPr txBox="1">
            <a:spLocks/>
          </p:cNvSpPr>
          <p:nvPr/>
        </p:nvSpPr>
        <p:spPr>
          <a:xfrm>
            <a:off x="7409987" y="4215882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Google Shape;104;p4">
            <a:extLst>
              <a:ext uri="{FF2B5EF4-FFF2-40B4-BE49-F238E27FC236}">
                <a16:creationId xmlns:a16="http://schemas.microsoft.com/office/drawing/2014/main" id="{0E57B6C8-12F5-1D0A-6515-F35797C78E02}"/>
              </a:ext>
            </a:extLst>
          </p:cNvPr>
          <p:cNvSpPr txBox="1">
            <a:spLocks/>
          </p:cNvSpPr>
          <p:nvPr/>
        </p:nvSpPr>
        <p:spPr>
          <a:xfrm>
            <a:off x="2848603" y="1357620"/>
            <a:ext cx="1956136" cy="426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4" name="Google Shape;104;p4">
            <a:extLst>
              <a:ext uri="{FF2B5EF4-FFF2-40B4-BE49-F238E27FC236}">
                <a16:creationId xmlns:a16="http://schemas.microsoft.com/office/drawing/2014/main" id="{48506D0D-AAF7-CDAC-5675-92A8F18CC324}"/>
              </a:ext>
            </a:extLst>
          </p:cNvPr>
          <p:cNvSpPr txBox="1">
            <a:spLocks/>
          </p:cNvSpPr>
          <p:nvPr/>
        </p:nvSpPr>
        <p:spPr>
          <a:xfrm>
            <a:off x="6245800" y="2455796"/>
            <a:ext cx="1724645" cy="670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Motherboard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37B3130A-DEB9-2129-5042-508CD7FC2AA8}"/>
              </a:ext>
            </a:extLst>
          </p:cNvPr>
          <p:cNvSpPr txBox="1">
            <a:spLocks/>
          </p:cNvSpPr>
          <p:nvPr/>
        </p:nvSpPr>
        <p:spPr>
          <a:xfrm>
            <a:off x="6722971" y="4231087"/>
            <a:ext cx="851068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1D93F2A7-2135-B9E4-690F-7B676ED3CFB9}"/>
              </a:ext>
            </a:extLst>
          </p:cNvPr>
          <p:cNvGrpSpPr/>
          <p:nvPr/>
        </p:nvGrpSpPr>
        <p:grpSpPr>
          <a:xfrm>
            <a:off x="3016470" y="2513823"/>
            <a:ext cx="1585785" cy="1324458"/>
            <a:chOff x="2908004" y="2420644"/>
            <a:chExt cx="1585785" cy="1324458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001E969E-178E-2967-35A1-8E2BFC57712E}"/>
                </a:ext>
              </a:extLst>
            </p:cNvPr>
            <p:cNvSpPr/>
            <p:nvPr/>
          </p:nvSpPr>
          <p:spPr>
            <a:xfrm>
              <a:off x="2990481" y="2440248"/>
              <a:ext cx="1410004" cy="1304854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Google Shape;104;p4">
              <a:extLst>
                <a:ext uri="{FF2B5EF4-FFF2-40B4-BE49-F238E27FC236}">
                  <a16:creationId xmlns:a16="http://schemas.microsoft.com/office/drawing/2014/main" id="{AA7D6C85-852F-698E-5E85-75F06839E56B}"/>
                </a:ext>
              </a:extLst>
            </p:cNvPr>
            <p:cNvSpPr txBox="1">
              <a:spLocks/>
            </p:cNvSpPr>
            <p:nvPr/>
          </p:nvSpPr>
          <p:spPr>
            <a:xfrm>
              <a:off x="2908004" y="2420644"/>
              <a:ext cx="1585785" cy="10043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85000" lnSpcReduction="1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lnSpc>
                  <a:spcPct val="110000"/>
                </a:lnSpc>
                <a:buSzPts val="4400"/>
              </a:pPr>
              <a:r>
                <a:rPr lang="en-US" sz="1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Maximun</a:t>
              </a:r>
              <a:r>
                <a:rPr 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CPU</a:t>
              </a:r>
            </a:p>
            <a:p>
              <a:pPr algn="ctr">
                <a:lnSpc>
                  <a:spcPct val="110000"/>
                </a:lnSpc>
                <a:buSzPts val="4400"/>
              </a:pPr>
              <a:r>
                <a:rPr 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Cooler Height</a:t>
              </a:r>
            </a:p>
          </p:txBody>
        </p:sp>
        <p:sp>
          <p:nvSpPr>
            <p:cNvPr id="52" name="Google Shape;104;p4">
              <a:extLst>
                <a:ext uri="{FF2B5EF4-FFF2-40B4-BE49-F238E27FC236}">
                  <a16:creationId xmlns:a16="http://schemas.microsoft.com/office/drawing/2014/main" id="{57B6BF35-24B6-6A10-DEE7-FEDB0F0A10AB}"/>
                </a:ext>
              </a:extLst>
            </p:cNvPr>
            <p:cNvSpPr txBox="1">
              <a:spLocks/>
            </p:cNvSpPr>
            <p:nvPr/>
          </p:nvSpPr>
          <p:spPr>
            <a:xfrm>
              <a:off x="3069497" y="3114949"/>
              <a:ext cx="802976" cy="5352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lnSpc>
                  <a:spcPct val="100000"/>
                </a:lnSpc>
                <a:buSzPts val="4400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TW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Google Shape;104;p4">
              <a:extLst>
                <a:ext uri="{FF2B5EF4-FFF2-40B4-BE49-F238E27FC236}">
                  <a16:creationId xmlns:a16="http://schemas.microsoft.com/office/drawing/2014/main" id="{C45B9D38-9144-6E5D-B530-65C30C3C9F0B}"/>
                </a:ext>
              </a:extLst>
            </p:cNvPr>
            <p:cNvSpPr txBox="1">
              <a:spLocks/>
            </p:cNvSpPr>
            <p:nvPr/>
          </p:nvSpPr>
          <p:spPr>
            <a:xfrm>
              <a:off x="3718205" y="3142221"/>
              <a:ext cx="642775" cy="4972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lnSpc>
                  <a:spcPct val="100000"/>
                </a:lnSpc>
                <a:buSzPts val="4400"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mm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EA6C1F35-C5E4-C9D9-BA06-56226A637AA9}"/>
              </a:ext>
            </a:extLst>
          </p:cNvPr>
          <p:cNvSpPr/>
          <p:nvPr/>
        </p:nvSpPr>
        <p:spPr>
          <a:xfrm>
            <a:off x="3591137" y="438695"/>
            <a:ext cx="5009723" cy="6156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Google Shape;104;p4">
            <a:extLst>
              <a:ext uri="{FF2B5EF4-FFF2-40B4-BE49-F238E27FC236}">
                <a16:creationId xmlns:a16="http://schemas.microsoft.com/office/drawing/2014/main" id="{323707C2-56CC-36A1-A2BA-B4D08514F861}"/>
              </a:ext>
            </a:extLst>
          </p:cNvPr>
          <p:cNvSpPr txBox="1">
            <a:spLocks/>
          </p:cNvSpPr>
          <p:nvPr/>
        </p:nvSpPr>
        <p:spPr>
          <a:xfrm>
            <a:off x="3755045" y="301380"/>
            <a:ext cx="4681909" cy="91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</a:p>
        </p:txBody>
      </p:sp>
      <p:sp>
        <p:nvSpPr>
          <p:cNvPr id="4" name="Google Shape;104;p4">
            <a:extLst>
              <a:ext uri="{FF2B5EF4-FFF2-40B4-BE49-F238E27FC236}">
                <a16:creationId xmlns:a16="http://schemas.microsoft.com/office/drawing/2014/main" id="{00D1BCF0-A50E-956A-4E72-27196B154BBB}"/>
              </a:ext>
            </a:extLst>
          </p:cNvPr>
          <p:cNvSpPr txBox="1">
            <a:spLocks/>
          </p:cNvSpPr>
          <p:nvPr/>
        </p:nvSpPr>
        <p:spPr>
          <a:xfrm>
            <a:off x="6039259" y="3077218"/>
            <a:ext cx="2060149" cy="96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M-ATX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ATX</a:t>
            </a:r>
          </a:p>
        </p:txBody>
      </p:sp>
    </p:spTree>
    <p:extLst>
      <p:ext uri="{BB962C8B-B14F-4D97-AF65-F5344CB8AC3E}">
        <p14:creationId xmlns:p14="http://schemas.microsoft.com/office/powerpoint/2010/main" val="4566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27FBB5B-CF45-ABEA-7D6C-542915C3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3D7B955-752D-3B40-C36B-956287005D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787"/>
          <a:stretch>
            <a:fillRect/>
          </a:stretch>
        </p:blipFill>
        <p:spPr>
          <a:xfrm>
            <a:off x="0" y="24454"/>
            <a:ext cx="3629347" cy="602753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5226047-8D62-A34C-1E77-C713AA04B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258" y="241527"/>
            <a:ext cx="5028571" cy="5320635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3FBD98A0-1D27-DBBB-6105-993A18B2745D}"/>
              </a:ext>
            </a:extLst>
          </p:cNvPr>
          <p:cNvGrpSpPr/>
          <p:nvPr/>
        </p:nvGrpSpPr>
        <p:grpSpPr>
          <a:xfrm>
            <a:off x="7569073" y="513376"/>
            <a:ext cx="4886759" cy="1442342"/>
            <a:chOff x="7569073" y="695869"/>
            <a:chExt cx="4886759" cy="144234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0C6AC1D-72FF-05BA-10BB-06D88442DF05}"/>
                </a:ext>
              </a:extLst>
            </p:cNvPr>
            <p:cNvSpPr/>
            <p:nvPr/>
          </p:nvSpPr>
          <p:spPr>
            <a:xfrm rot="10800000">
              <a:off x="7634450" y="695869"/>
              <a:ext cx="4821382" cy="1442342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lumMod val="100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1" name="Google Shape;104;p4">
              <a:extLst>
                <a:ext uri="{FF2B5EF4-FFF2-40B4-BE49-F238E27FC236}">
                  <a16:creationId xmlns:a16="http://schemas.microsoft.com/office/drawing/2014/main" id="{C913E5C2-8DDE-3606-4D09-546E5549F95B}"/>
                </a:ext>
              </a:extLst>
            </p:cNvPr>
            <p:cNvSpPr txBox="1">
              <a:spLocks/>
            </p:cNvSpPr>
            <p:nvPr/>
          </p:nvSpPr>
          <p:spPr>
            <a:xfrm>
              <a:off x="7569073" y="810810"/>
              <a:ext cx="4424471" cy="4320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DUAL CHAMBER</a:t>
              </a:r>
            </a:p>
          </p:txBody>
        </p:sp>
        <p:sp>
          <p:nvSpPr>
            <p:cNvPr id="22" name="Google Shape;104;p4">
              <a:extLst>
                <a:ext uri="{FF2B5EF4-FFF2-40B4-BE49-F238E27FC236}">
                  <a16:creationId xmlns:a16="http://schemas.microsoft.com/office/drawing/2014/main" id="{D8481A8C-3500-C467-2202-894ACF47985B}"/>
                </a:ext>
              </a:extLst>
            </p:cNvPr>
            <p:cNvSpPr txBox="1">
              <a:spLocks/>
            </p:cNvSpPr>
            <p:nvPr/>
          </p:nvSpPr>
          <p:spPr>
            <a:xfrm>
              <a:off x="7569073" y="1608891"/>
              <a:ext cx="4424471" cy="510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AIRFLOW PERFORMANCE</a:t>
              </a:r>
            </a:p>
          </p:txBody>
        </p:sp>
        <p:sp>
          <p:nvSpPr>
            <p:cNvPr id="23" name="Google Shape;104;p4">
              <a:extLst>
                <a:ext uri="{FF2B5EF4-FFF2-40B4-BE49-F238E27FC236}">
                  <a16:creationId xmlns:a16="http://schemas.microsoft.com/office/drawing/2014/main" id="{1BD17320-319E-BA40-387A-AD975FA656DA}"/>
                </a:ext>
              </a:extLst>
            </p:cNvPr>
            <p:cNvSpPr txBox="1">
              <a:spLocks/>
            </p:cNvSpPr>
            <p:nvPr/>
          </p:nvSpPr>
          <p:spPr>
            <a:xfrm>
              <a:off x="7569073" y="1220838"/>
              <a:ext cx="4424471" cy="510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92500" lnSpcReduction="1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BF373B76-F5EB-B767-0AD5-313C12194593}"/>
              </a:ext>
            </a:extLst>
          </p:cNvPr>
          <p:cNvSpPr/>
          <p:nvPr/>
        </p:nvSpPr>
        <p:spPr>
          <a:xfrm>
            <a:off x="3009105" y="1911699"/>
            <a:ext cx="4163058" cy="111968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D688CE32-4DB2-3CDD-991D-3AD867E4A8CB}"/>
              </a:ext>
            </a:extLst>
          </p:cNvPr>
          <p:cNvSpPr txBox="1">
            <a:spLocks/>
          </p:cNvSpPr>
          <p:nvPr/>
        </p:nvSpPr>
        <p:spPr>
          <a:xfrm>
            <a:off x="3629347" y="1421901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3X</a:t>
            </a:r>
          </a:p>
        </p:txBody>
      </p:sp>
      <p:sp>
        <p:nvSpPr>
          <p:cNvPr id="10" name="Google Shape;104;p4">
            <a:extLst>
              <a:ext uri="{FF2B5EF4-FFF2-40B4-BE49-F238E27FC236}">
                <a16:creationId xmlns:a16="http://schemas.microsoft.com/office/drawing/2014/main" id="{7517ADFF-D11D-6C33-E3E3-02253D4A11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2300" y="1957432"/>
            <a:ext cx="3521488" cy="119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Reverse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ARGB Fan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E3C2A81-057A-765D-F773-869DA914862D}"/>
              </a:ext>
            </a:extLst>
          </p:cNvPr>
          <p:cNvSpPr/>
          <p:nvPr/>
        </p:nvSpPr>
        <p:spPr>
          <a:xfrm>
            <a:off x="3009105" y="5746076"/>
            <a:ext cx="4163058" cy="77263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3A4C67F1-952D-6E7C-2743-335C1637501B}"/>
              </a:ext>
            </a:extLst>
          </p:cNvPr>
          <p:cNvSpPr txBox="1">
            <a:spLocks/>
          </p:cNvSpPr>
          <p:nvPr/>
        </p:nvSpPr>
        <p:spPr>
          <a:xfrm>
            <a:off x="3503935" y="5224727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6" name="Google Shape;104;p4">
            <a:extLst>
              <a:ext uri="{FF2B5EF4-FFF2-40B4-BE49-F238E27FC236}">
                <a16:creationId xmlns:a16="http://schemas.microsoft.com/office/drawing/2014/main" id="{EBC8A03B-D0A8-8CEC-621A-433D7E905C0E}"/>
              </a:ext>
            </a:extLst>
          </p:cNvPr>
          <p:cNvSpPr txBox="1">
            <a:spLocks/>
          </p:cNvSpPr>
          <p:nvPr/>
        </p:nvSpPr>
        <p:spPr>
          <a:xfrm>
            <a:off x="2077080" y="5938179"/>
            <a:ext cx="4752516" cy="49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ARGB Fan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AD1AEC47-260F-5246-D3B7-6C4A42D3E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157" y="4173983"/>
            <a:ext cx="1985105" cy="1985105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80D9FC8C-EFC3-CD91-DE15-A9F02F37A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157" y="387190"/>
            <a:ext cx="1985105" cy="198510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536A00F-16D2-4F5D-81CB-317A95EF61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336" y="1835530"/>
            <a:ext cx="5357327" cy="535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82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328B8666-B021-24A9-CC87-6675E49E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D3304C36-378D-0D74-BFAA-A2B94F6E58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96" t="7296" r="19397" b="7548"/>
          <a:stretch>
            <a:fillRect/>
          </a:stretch>
        </p:blipFill>
        <p:spPr>
          <a:xfrm>
            <a:off x="6682187" y="356335"/>
            <a:ext cx="3923270" cy="4716855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BAF2457-D3D3-F10F-F825-7349A805FD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290" t="42318" r="25307" b="12096"/>
          <a:stretch>
            <a:fillRect/>
          </a:stretch>
        </p:blipFill>
        <p:spPr>
          <a:xfrm>
            <a:off x="0" y="0"/>
            <a:ext cx="5565636" cy="5314417"/>
          </a:xfrm>
          <a:prstGeom prst="rect">
            <a:avLst/>
          </a:prstGeom>
        </p:spPr>
      </p:pic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91105145-C7D7-043C-AEA6-266DE7CB70CE}"/>
              </a:ext>
            </a:extLst>
          </p:cNvPr>
          <p:cNvSpPr txBox="1">
            <a:spLocks/>
          </p:cNvSpPr>
          <p:nvPr/>
        </p:nvSpPr>
        <p:spPr>
          <a:xfrm>
            <a:off x="1586543" y="5073190"/>
            <a:ext cx="355393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ATX &amp; Standard /</a:t>
            </a:r>
          </a:p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 to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60FA742-B19A-4C81-9FC4-37F603B2CDD0}"/>
              </a:ext>
            </a:extLst>
          </p:cNvPr>
          <p:cNvSpPr/>
          <p:nvPr/>
        </p:nvSpPr>
        <p:spPr>
          <a:xfrm>
            <a:off x="5694431" y="5425233"/>
            <a:ext cx="6111089" cy="52987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Google Shape;104;p4">
            <a:extLst>
              <a:ext uri="{FF2B5EF4-FFF2-40B4-BE49-F238E27FC236}">
                <a16:creationId xmlns:a16="http://schemas.microsoft.com/office/drawing/2014/main" id="{A00FAC66-241A-447B-AA55-674AF9DFB100}"/>
              </a:ext>
            </a:extLst>
          </p:cNvPr>
          <p:cNvSpPr txBox="1">
            <a:spLocks/>
          </p:cNvSpPr>
          <p:nvPr/>
        </p:nvSpPr>
        <p:spPr>
          <a:xfrm>
            <a:off x="5887770" y="5441566"/>
            <a:ext cx="5724412" cy="555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3.5’’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Drive &amp;</a:t>
            </a:r>
            <a:r>
              <a:rPr lang="en-US" altLang="zh-TW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2.5’’Drive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31A5AEE-3051-8941-0F26-023DD663305F}"/>
              </a:ext>
            </a:extLst>
          </p:cNvPr>
          <p:cNvSpPr/>
          <p:nvPr/>
        </p:nvSpPr>
        <p:spPr>
          <a:xfrm>
            <a:off x="1700817" y="3044552"/>
            <a:ext cx="3325390" cy="201230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5CD19954-FE61-9E83-D487-CF4C28AD0942}"/>
              </a:ext>
            </a:extLst>
          </p:cNvPr>
          <p:cNvSpPr txBox="1">
            <a:spLocks/>
          </p:cNvSpPr>
          <p:nvPr/>
        </p:nvSpPr>
        <p:spPr>
          <a:xfrm>
            <a:off x="2172667" y="2531932"/>
            <a:ext cx="2381691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PSU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2B1A598-34D0-77D3-CDB1-DD4E4251454B}"/>
              </a:ext>
            </a:extLst>
          </p:cNvPr>
          <p:cNvSpPr/>
          <p:nvPr/>
        </p:nvSpPr>
        <p:spPr>
          <a:xfrm>
            <a:off x="8057452" y="2586323"/>
            <a:ext cx="1540822" cy="96524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20" name="Google Shape;104;p4">
            <a:extLst>
              <a:ext uri="{FF2B5EF4-FFF2-40B4-BE49-F238E27FC236}">
                <a16:creationId xmlns:a16="http://schemas.microsoft.com/office/drawing/2014/main" id="{97503600-E1CE-43D2-823D-FDA800F30E68}"/>
              </a:ext>
            </a:extLst>
          </p:cNvPr>
          <p:cNvSpPr txBox="1">
            <a:spLocks/>
          </p:cNvSpPr>
          <p:nvPr/>
        </p:nvSpPr>
        <p:spPr>
          <a:xfrm>
            <a:off x="6497837" y="4760116"/>
            <a:ext cx="2803333" cy="481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1X SSD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1X HDD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ED38C8-D9F9-397E-A338-8DB7ABC89792}"/>
              </a:ext>
            </a:extLst>
          </p:cNvPr>
          <p:cNvSpPr/>
          <p:nvPr/>
        </p:nvSpPr>
        <p:spPr>
          <a:xfrm>
            <a:off x="6953039" y="3715381"/>
            <a:ext cx="1892930" cy="96524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8" name="Google Shape;104;p4">
            <a:extLst>
              <a:ext uri="{FF2B5EF4-FFF2-40B4-BE49-F238E27FC236}">
                <a16:creationId xmlns:a16="http://schemas.microsoft.com/office/drawing/2014/main" id="{89A448F0-FE90-A621-C82B-165612C6193F}"/>
              </a:ext>
            </a:extLst>
          </p:cNvPr>
          <p:cNvSpPr txBox="1">
            <a:spLocks/>
          </p:cNvSpPr>
          <p:nvPr/>
        </p:nvSpPr>
        <p:spPr>
          <a:xfrm>
            <a:off x="7962061" y="2066962"/>
            <a:ext cx="1674066" cy="481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1X SSD</a:t>
            </a:r>
          </a:p>
        </p:txBody>
      </p:sp>
    </p:spTree>
    <p:extLst>
      <p:ext uri="{BB962C8B-B14F-4D97-AF65-F5344CB8AC3E}">
        <p14:creationId xmlns:p14="http://schemas.microsoft.com/office/powerpoint/2010/main" val="2490954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FB8218B-2837-C637-484E-046251E85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303037E0-4552-6630-FE76-DD1129F65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47" y="520746"/>
            <a:ext cx="5010339" cy="501033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804CE3D-FBA1-9ADF-6A87-E7C164147C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352"/>
          <a:stretch>
            <a:fillRect/>
          </a:stretch>
        </p:blipFill>
        <p:spPr>
          <a:xfrm>
            <a:off x="4672981" y="-1"/>
            <a:ext cx="7599630" cy="4229011"/>
          </a:xfrm>
          <a:prstGeom prst="rect">
            <a:avLst/>
          </a:prstGeom>
        </p:spPr>
      </p:pic>
      <p:grpSp>
        <p:nvGrpSpPr>
          <p:cNvPr id="12" name="群組 11">
            <a:extLst>
              <a:ext uri="{FF2B5EF4-FFF2-40B4-BE49-F238E27FC236}">
                <a16:creationId xmlns:a16="http://schemas.microsoft.com/office/drawing/2014/main" id="{55E01B99-A4C9-4CF8-AF42-D2A8D5C5DA91}"/>
              </a:ext>
            </a:extLst>
          </p:cNvPr>
          <p:cNvGrpSpPr/>
          <p:nvPr/>
        </p:nvGrpSpPr>
        <p:grpSpPr>
          <a:xfrm>
            <a:off x="1214511" y="5691673"/>
            <a:ext cx="9762978" cy="737131"/>
            <a:chOff x="637735" y="5654626"/>
            <a:chExt cx="9762978" cy="7493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BA9677E-AE87-EB52-573D-82E606808B5D}"/>
                </a:ext>
              </a:extLst>
            </p:cNvPr>
            <p:cNvSpPr/>
            <p:nvPr/>
          </p:nvSpPr>
          <p:spPr>
            <a:xfrm>
              <a:off x="637735" y="5654626"/>
              <a:ext cx="9762978" cy="74935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10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Google Shape;104;p4">
              <a:extLst>
                <a:ext uri="{FF2B5EF4-FFF2-40B4-BE49-F238E27FC236}">
                  <a16:creationId xmlns:a16="http://schemas.microsoft.com/office/drawing/2014/main" id="{857AACFE-F880-2577-E78B-D43827ED6EB7}"/>
                </a:ext>
              </a:extLst>
            </p:cNvPr>
            <p:cNvSpPr txBox="1">
              <a:spLocks/>
            </p:cNvSpPr>
            <p:nvPr/>
          </p:nvSpPr>
          <p:spPr>
            <a:xfrm>
              <a:off x="1617709" y="5705059"/>
              <a:ext cx="7803029" cy="698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Easy Clean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With </a:t>
              </a:r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Removable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Dust Filters</a:t>
              </a:r>
            </a:p>
          </p:txBody>
        </p:sp>
      </p:grp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A6E2573A-3DC8-958A-164B-47F40991EBFB}"/>
              </a:ext>
            </a:extLst>
          </p:cNvPr>
          <p:cNvSpPr txBox="1">
            <a:spLocks/>
          </p:cNvSpPr>
          <p:nvPr/>
        </p:nvSpPr>
        <p:spPr>
          <a:xfrm>
            <a:off x="5883555" y="4787890"/>
            <a:ext cx="3648617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</a:p>
        </p:txBody>
      </p:sp>
      <p:sp>
        <p:nvSpPr>
          <p:cNvPr id="9" name="Google Shape;104;p4">
            <a:extLst>
              <a:ext uri="{FF2B5EF4-FFF2-40B4-BE49-F238E27FC236}">
                <a16:creationId xmlns:a16="http://schemas.microsoft.com/office/drawing/2014/main" id="{61B1F535-D3A5-A8A2-D2F1-E9070C455997}"/>
              </a:ext>
            </a:extLst>
          </p:cNvPr>
          <p:cNvSpPr txBox="1">
            <a:spLocks/>
          </p:cNvSpPr>
          <p:nvPr/>
        </p:nvSpPr>
        <p:spPr>
          <a:xfrm>
            <a:off x="2025150" y="285219"/>
            <a:ext cx="2110386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A1DC0C-20AD-06BA-A43E-47873DA214DE}"/>
              </a:ext>
            </a:extLst>
          </p:cNvPr>
          <p:cNvSpPr/>
          <p:nvPr/>
        </p:nvSpPr>
        <p:spPr>
          <a:xfrm>
            <a:off x="1280852" y="855930"/>
            <a:ext cx="3762944" cy="116088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40CD20-ACE2-6302-0636-ABDBB623E31D}"/>
              </a:ext>
            </a:extLst>
          </p:cNvPr>
          <p:cNvSpPr/>
          <p:nvPr/>
        </p:nvSpPr>
        <p:spPr>
          <a:xfrm>
            <a:off x="6282029" y="3673108"/>
            <a:ext cx="2851670" cy="9886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64303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36FEFC0-610F-99EB-D7A8-D75109389C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105" t="58255" r="1"/>
          <a:stretch>
            <a:fillRect/>
          </a:stretch>
        </p:blipFill>
        <p:spPr>
          <a:xfrm>
            <a:off x="0" y="0"/>
            <a:ext cx="7287414" cy="516535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83632E3-BB6E-1257-B344-633C19E031C4}"/>
              </a:ext>
            </a:extLst>
          </p:cNvPr>
          <p:cNvSpPr/>
          <p:nvPr/>
        </p:nvSpPr>
        <p:spPr>
          <a:xfrm>
            <a:off x="6974762" y="1324589"/>
            <a:ext cx="5009723" cy="6156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Google Shape;104;p4">
            <a:extLst>
              <a:ext uri="{FF2B5EF4-FFF2-40B4-BE49-F238E27FC236}">
                <a16:creationId xmlns:a16="http://schemas.microsoft.com/office/drawing/2014/main" id="{45D7038A-E527-2846-A154-B0FD1F55A327}"/>
              </a:ext>
            </a:extLst>
          </p:cNvPr>
          <p:cNvSpPr txBox="1">
            <a:spLocks/>
          </p:cNvSpPr>
          <p:nvPr/>
        </p:nvSpPr>
        <p:spPr>
          <a:xfrm>
            <a:off x="7302576" y="1187274"/>
            <a:ext cx="4681909" cy="91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Tool-free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Removal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B364E6F-CACA-4673-CF43-965714039E25}"/>
              </a:ext>
            </a:extLst>
          </p:cNvPr>
          <p:cNvSpPr txBox="1"/>
          <p:nvPr/>
        </p:nvSpPr>
        <p:spPr>
          <a:xfrm>
            <a:off x="5070313" y="4968953"/>
            <a:ext cx="240840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Power Button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10CBDBCB-2B93-DFAE-ED79-5DF54AF911A0}"/>
              </a:ext>
            </a:extLst>
          </p:cNvPr>
          <p:cNvCxnSpPr>
            <a:cxnSpLocks/>
          </p:cNvCxnSpPr>
          <p:nvPr/>
        </p:nvCxnSpPr>
        <p:spPr>
          <a:xfrm>
            <a:off x="5602890" y="4203943"/>
            <a:ext cx="0" cy="726030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9BE5D8E1-7B27-0D7F-6ADB-91CC8D834F0E}"/>
              </a:ext>
            </a:extLst>
          </p:cNvPr>
          <p:cNvSpPr txBox="1"/>
          <p:nvPr/>
        </p:nvSpPr>
        <p:spPr>
          <a:xfrm>
            <a:off x="3657588" y="2351843"/>
            <a:ext cx="2652527" cy="46166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Button</a:t>
            </a:r>
            <a:endParaRPr lang="zh-TW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B9FF5769-504C-AD5C-FBAE-9BAFCD3D290F}"/>
              </a:ext>
            </a:extLst>
          </p:cNvPr>
          <p:cNvCxnSpPr>
            <a:cxnSpLocks/>
          </p:cNvCxnSpPr>
          <p:nvPr/>
        </p:nvCxnSpPr>
        <p:spPr>
          <a:xfrm>
            <a:off x="4930744" y="2772420"/>
            <a:ext cx="0" cy="1124374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35ED24B-2524-6808-0E15-00C819F50727}"/>
              </a:ext>
            </a:extLst>
          </p:cNvPr>
          <p:cNvSpPr txBox="1"/>
          <p:nvPr/>
        </p:nvSpPr>
        <p:spPr>
          <a:xfrm>
            <a:off x="3121218" y="4838782"/>
            <a:ext cx="1894763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 3.0</a:t>
            </a:r>
          </a:p>
          <a:p>
            <a:pPr algn="ctr"/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EBF4250-862E-C0F0-21C7-3909B416101D}"/>
              </a:ext>
            </a:extLst>
          </p:cNvPr>
          <p:cNvSpPr/>
          <p:nvPr/>
        </p:nvSpPr>
        <p:spPr>
          <a:xfrm>
            <a:off x="3588079" y="3679176"/>
            <a:ext cx="961041" cy="561213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       </a:t>
            </a:r>
            <a:endParaRPr lang="zh-TW" altLang="en-US" dirty="0"/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7B1D6237-E1DE-304A-195D-8E0A43367B1F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4068600" y="4242999"/>
            <a:ext cx="7676" cy="595783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圖片 8">
            <a:extLst>
              <a:ext uri="{FF2B5EF4-FFF2-40B4-BE49-F238E27FC236}">
                <a16:creationId xmlns:a16="http://schemas.microsoft.com/office/drawing/2014/main" id="{B20E901D-CA0B-8F07-AF88-0E1B724FB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991" y="2243514"/>
            <a:ext cx="4215263" cy="42152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1634814-DEB3-6FB3-434B-2931F18BF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30021"/>
              </p:ext>
            </p:extLst>
          </p:nvPr>
        </p:nvGraphicFramePr>
        <p:xfrm>
          <a:off x="2387764" y="486662"/>
          <a:ext cx="7416471" cy="5884675"/>
        </p:xfrm>
        <a:graphic>
          <a:graphicData uri="http://schemas.openxmlformats.org/drawingml/2006/table">
            <a:tbl>
              <a:tblPr>
                <a:solidFill>
                  <a:srgbClr val="000000">
                    <a:alpha val="40000"/>
                  </a:srgbClr>
                </a:solidFill>
                <a:tableStyleId>{5C22544A-7EE6-4342-B048-85BDC9FD1C3A}</a:tableStyleId>
              </a:tblPr>
              <a:tblGrid>
                <a:gridCol w="1100971">
                  <a:extLst>
                    <a:ext uri="{9D8B030D-6E8A-4147-A177-3AD203B41FA5}">
                      <a16:colId xmlns:a16="http://schemas.microsoft.com/office/drawing/2014/main" val="2231745521"/>
                    </a:ext>
                  </a:extLst>
                </a:gridCol>
                <a:gridCol w="932560">
                  <a:extLst>
                    <a:ext uri="{9D8B030D-6E8A-4147-A177-3AD203B41FA5}">
                      <a16:colId xmlns:a16="http://schemas.microsoft.com/office/drawing/2014/main" val="2171589621"/>
                    </a:ext>
                  </a:extLst>
                </a:gridCol>
                <a:gridCol w="538294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24815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Best</a:t>
                      </a:r>
                      <a:endParaRPr lang="zh-TW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Black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Part no.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BFC-P22775KKGSK-4F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EAN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4712883213465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4193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UPC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886027007501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668513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Net weight  (NW)</a:t>
                      </a:r>
                    </a:p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Gross weight (GW)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N.</a:t>
                      </a:r>
                      <a:r>
                        <a:rPr lang="en-US" altLang="zh-TW" sz="1050" b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W:5.4 </a:t>
                      </a:r>
                      <a:r>
                        <a:rPr lang="en-US" altLang="zh-TW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Kgs /   G.W</a:t>
                      </a:r>
                      <a:r>
                        <a:rPr lang="en-US" altLang="zh-TW" sz="1050" b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: 6.4 Kgs</a:t>
                      </a:r>
                      <a:endParaRPr lang="en-US" altLang="zh-TW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2467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Materials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Steel, Mesh, Plastic, Tempered Glass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6900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Chassis Dimensions</a:t>
                      </a:r>
                    </a:p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(W x H x D)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215 mm x 465 mm x 424 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129451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Motherboard Supports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Mini-ITX, </a:t>
                      </a:r>
                      <a:r>
                        <a:rPr lang="en-US" sz="1000" b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MicroATX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 ATX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0173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Air Cooler Height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165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30563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VGA Length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410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62500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Cable Management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 to 26</a:t>
                      </a: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664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2.5" / 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3.5" Drive Bay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2 / 1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49557"/>
                  </a:ext>
                </a:extLst>
              </a:tr>
              <a:tr h="2481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Fan mounts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MB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070733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Top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48075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73709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PSU Cage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69598"/>
                  </a:ext>
                </a:extLst>
              </a:tr>
              <a:tr h="27184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Radiator Support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MB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724583"/>
                  </a:ext>
                </a:extLst>
              </a:tr>
              <a:tr h="2718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Top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720051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44838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PSU Cage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07360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PCI-E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254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I/O 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USB 3.0/ 1 x USB 1.0/ Audio I/O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122366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Power Supply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ATX &amp; Standard / up to 220mm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9856"/>
                  </a:ext>
                </a:extLst>
              </a:tr>
            </a:tbl>
          </a:graphicData>
        </a:graphic>
      </p:graphicFrame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72330C77-8791-1459-3B13-24950EBF1608}"/>
              </a:ext>
            </a:extLst>
          </p:cNvPr>
          <p:cNvSpPr txBox="1">
            <a:spLocks/>
          </p:cNvSpPr>
          <p:nvPr/>
        </p:nvSpPr>
        <p:spPr>
          <a:xfrm rot="16200000">
            <a:off x="-947354" y="4856192"/>
            <a:ext cx="3326347" cy="143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7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P227</a:t>
            </a:r>
            <a:endParaRPr lang="en-US" sz="7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04;p4">
            <a:extLst>
              <a:ext uri="{FF2B5EF4-FFF2-40B4-BE49-F238E27FC236}">
                <a16:creationId xmlns:a16="http://schemas.microsoft.com/office/drawing/2014/main" id="{C0A1872C-B4E5-EB92-1752-8D6185F2B187}"/>
              </a:ext>
            </a:extLst>
          </p:cNvPr>
          <p:cNvSpPr txBox="1">
            <a:spLocks/>
          </p:cNvSpPr>
          <p:nvPr/>
        </p:nvSpPr>
        <p:spPr>
          <a:xfrm rot="16200000">
            <a:off x="9681415" y="497748"/>
            <a:ext cx="3326347" cy="143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7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P227</a:t>
            </a:r>
            <a:endParaRPr lang="en-US" sz="7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303</Words>
  <Application>Microsoft Office PowerPoint</Application>
  <PresentationFormat>寬螢幕</PresentationFormat>
  <Paragraphs>98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佈景主題</vt:lpstr>
      <vt:lpstr>PowerPoint 簡報</vt:lpstr>
      <vt:lpstr>360mm AIO  Top-mount support</vt:lpstr>
      <vt:lpstr>PowerPoint 簡報</vt:lpstr>
      <vt:lpstr>High-Performance Reverse ARGB Fan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137</cp:revision>
  <dcterms:created xsi:type="dcterms:W3CDTF">2024-07-05T05:10:11Z</dcterms:created>
  <dcterms:modified xsi:type="dcterms:W3CDTF">2026-09-09T16:53:29Z</dcterms:modified>
</cp:coreProperties>
</file>