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2" r:id="rId3"/>
    <p:sldId id="273" r:id="rId4"/>
    <p:sldId id="278" r:id="rId5"/>
    <p:sldId id="276" r:id="rId6"/>
    <p:sldId id="277" r:id="rId7"/>
    <p:sldId id="261" r:id="rId8"/>
    <p:sldId id="265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cCe6s3Ihf0nu0ytdS8CWYeLuwh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jaya Bhanu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EDDD16-C3A1-4A7C-927D-D61040072FAD}">
  <a:tblStyle styleId="{6FEDDD16-C3A1-4A7C-927D-D61040072F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A1417C3D-A671-BF8E-24CD-6FAD2D7CF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6D3C2215-F6A4-6139-1407-D5902DF9A0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C34104B1-74BD-D12F-A660-18BF663277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1588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3E9120DF-9BDE-9683-FB96-8B59134DE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8FC2C8C2-BB60-80E1-E399-A79723C772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25F6CC3B-EB9B-BFFE-6BC1-439F551836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2835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0C512D63-A1A4-50D9-8550-EC4271174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EBB53E37-EC0E-17FD-4D49-3DFC188511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EE5A8D7A-E11F-0CA0-F962-5BF48818D0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152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2CFA35AF-65FD-520B-D69F-72F8CD108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58C277E0-871B-0703-2D36-B8D8A55158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3587689A-51D3-3029-C6AC-EA0CC772C5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997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C077FC4B-BCBB-BCCF-5E6A-4BE738414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4B012A3F-9789-99AD-E630-0DAD767FA2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36E4DF69-EBAC-6455-4283-ED51E8691E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853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28ADDD92-B592-7F36-64E0-19AA6A921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2828295-DA6D-14F3-6D12-A3C3DCA85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474" y="578768"/>
            <a:ext cx="5530778" cy="553077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12606B8-01BA-1C1E-3696-4CE56B168C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0777" y="1845316"/>
            <a:ext cx="4317699" cy="4317699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4486F6FB-A46C-0833-D606-84E71A08D4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4431" y="2821945"/>
            <a:ext cx="3519051" cy="3519051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6A0B1774-F715-29D0-A411-FE1C8D3E4B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079" y="3249614"/>
            <a:ext cx="3394271" cy="3394271"/>
          </a:xfrm>
          <a:prstGeom prst="rect">
            <a:avLst/>
          </a:prstGeom>
        </p:spPr>
      </p:pic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84FB6AD8-259C-D587-9952-D8601A56C3A8}"/>
              </a:ext>
            </a:extLst>
          </p:cNvPr>
          <p:cNvCxnSpPr>
            <a:cxnSpLocks/>
          </p:cNvCxnSpPr>
          <p:nvPr/>
        </p:nvCxnSpPr>
        <p:spPr>
          <a:xfrm>
            <a:off x="940043" y="2335028"/>
            <a:ext cx="0" cy="1009129"/>
          </a:xfrm>
          <a:prstGeom prst="line">
            <a:avLst/>
          </a:prstGeom>
          <a:ln w="76200" cmpd="sng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DE61CFC-BC38-C317-8220-41D64B145DAE}"/>
              </a:ext>
            </a:extLst>
          </p:cNvPr>
          <p:cNvSpPr txBox="1"/>
          <p:nvPr/>
        </p:nvSpPr>
        <p:spPr>
          <a:xfrm rot="16200000">
            <a:off x="287824" y="3639106"/>
            <a:ext cx="1214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120mm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20A82DD7-32D5-D233-EAC7-07F5583D9B20}"/>
              </a:ext>
            </a:extLst>
          </p:cNvPr>
          <p:cNvGrpSpPr/>
          <p:nvPr/>
        </p:nvGrpSpPr>
        <p:grpSpPr>
          <a:xfrm>
            <a:off x="940043" y="998533"/>
            <a:ext cx="4004458" cy="801224"/>
            <a:chOff x="170489" y="998533"/>
            <a:chExt cx="4004458" cy="801224"/>
          </a:xfrm>
        </p:grpSpPr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C774D38-3BBC-AFE8-FA34-C1B2A6822838}"/>
                </a:ext>
              </a:extLst>
            </p:cNvPr>
            <p:cNvSpPr txBox="1"/>
            <p:nvPr/>
          </p:nvSpPr>
          <p:spPr>
            <a:xfrm>
              <a:off x="170489" y="1399647"/>
              <a:ext cx="11973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</a:rPr>
                <a:t>120mm</a:t>
              </a:r>
              <a:endParaRPr lang="zh-TW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90BB8B32-E77F-8717-D066-F3AB91154147}"/>
                </a:ext>
              </a:extLst>
            </p:cNvPr>
            <p:cNvSpPr txBox="1"/>
            <p:nvPr/>
          </p:nvSpPr>
          <p:spPr>
            <a:xfrm>
              <a:off x="170489" y="998533"/>
              <a:ext cx="10614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</a:rPr>
                <a:t>140mm</a:t>
              </a:r>
              <a:endParaRPr lang="zh-TW" altLang="en-US" sz="2000" b="1" dirty="0">
                <a:solidFill>
                  <a:schemeClr val="bg1"/>
                </a:solidFill>
              </a:endParaRPr>
            </a:p>
          </p:txBody>
        </p: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F662796A-0749-528D-04B8-C99090605C0A}"/>
                </a:ext>
              </a:extLst>
            </p:cNvPr>
            <p:cNvCxnSpPr>
              <a:cxnSpLocks/>
            </p:cNvCxnSpPr>
            <p:nvPr/>
          </p:nvCxnSpPr>
          <p:spPr>
            <a:xfrm>
              <a:off x="1314376" y="1626542"/>
              <a:ext cx="869345" cy="0"/>
            </a:xfrm>
            <a:prstGeom prst="line">
              <a:avLst/>
            </a:prstGeom>
            <a:ln w="76200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CA32A3E2-981A-C30A-7DE2-48A79DB523AA}"/>
                </a:ext>
              </a:extLst>
            </p:cNvPr>
            <p:cNvCxnSpPr>
              <a:cxnSpLocks/>
            </p:cNvCxnSpPr>
            <p:nvPr/>
          </p:nvCxnSpPr>
          <p:spPr>
            <a:xfrm>
              <a:off x="2310520" y="1626542"/>
              <a:ext cx="869345" cy="0"/>
            </a:xfrm>
            <a:prstGeom prst="line">
              <a:avLst/>
            </a:prstGeom>
            <a:ln w="76200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2591F013-98FD-2847-6CDF-D38B0D76092D}"/>
                </a:ext>
              </a:extLst>
            </p:cNvPr>
            <p:cNvCxnSpPr>
              <a:cxnSpLocks/>
            </p:cNvCxnSpPr>
            <p:nvPr/>
          </p:nvCxnSpPr>
          <p:spPr>
            <a:xfrm>
              <a:off x="3305602" y="1626542"/>
              <a:ext cx="869345" cy="0"/>
            </a:xfrm>
            <a:prstGeom prst="line">
              <a:avLst/>
            </a:prstGeom>
            <a:ln w="76200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FE1EEEE8-26A1-147F-D83E-DDB56301CFF2}"/>
                </a:ext>
              </a:extLst>
            </p:cNvPr>
            <p:cNvCxnSpPr>
              <a:cxnSpLocks/>
            </p:cNvCxnSpPr>
            <p:nvPr/>
          </p:nvCxnSpPr>
          <p:spPr>
            <a:xfrm>
              <a:off x="1314376" y="1213634"/>
              <a:ext cx="1139779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E45F75C6-890E-AC98-66EB-E6BC9146A10A}"/>
                </a:ext>
              </a:extLst>
            </p:cNvPr>
            <p:cNvCxnSpPr>
              <a:cxnSpLocks/>
            </p:cNvCxnSpPr>
            <p:nvPr/>
          </p:nvCxnSpPr>
          <p:spPr>
            <a:xfrm>
              <a:off x="2586605" y="1213634"/>
              <a:ext cx="1139779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20BBD53B-D1F0-5D22-6529-3696237B1B76}"/>
              </a:ext>
            </a:extLst>
          </p:cNvPr>
          <p:cNvGrpSpPr/>
          <p:nvPr/>
        </p:nvGrpSpPr>
        <p:grpSpPr>
          <a:xfrm rot="5400000">
            <a:off x="3373892" y="3028388"/>
            <a:ext cx="4814419" cy="801224"/>
            <a:chOff x="170489" y="998533"/>
            <a:chExt cx="4814419" cy="801224"/>
          </a:xfrm>
        </p:grpSpPr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5450C19F-A773-1E47-762B-BC0C231E81C1}"/>
                </a:ext>
              </a:extLst>
            </p:cNvPr>
            <p:cNvSpPr txBox="1"/>
            <p:nvPr/>
          </p:nvSpPr>
          <p:spPr>
            <a:xfrm>
              <a:off x="170489" y="1399647"/>
              <a:ext cx="11973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</a:rPr>
                <a:t>120mm</a:t>
              </a:r>
              <a:endParaRPr lang="zh-TW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97E79F9F-8BB9-630F-E245-A1D59744DF9E}"/>
                </a:ext>
              </a:extLst>
            </p:cNvPr>
            <p:cNvSpPr txBox="1"/>
            <p:nvPr/>
          </p:nvSpPr>
          <p:spPr>
            <a:xfrm>
              <a:off x="170489" y="998533"/>
              <a:ext cx="10614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</a:rPr>
                <a:t>140mm</a:t>
              </a:r>
              <a:endParaRPr lang="zh-TW" altLang="en-US" sz="20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9E8AE661-60B8-EDF3-3814-F9DC45233C69}"/>
                </a:ext>
              </a:extLst>
            </p:cNvPr>
            <p:cNvCxnSpPr>
              <a:cxnSpLocks/>
            </p:cNvCxnSpPr>
            <p:nvPr/>
          </p:nvCxnSpPr>
          <p:spPr>
            <a:xfrm>
              <a:off x="1314376" y="1626542"/>
              <a:ext cx="869345" cy="0"/>
            </a:xfrm>
            <a:prstGeom prst="line">
              <a:avLst/>
            </a:prstGeom>
            <a:ln w="76200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1CA488DB-41D5-0011-CFF3-B69650BE80A8}"/>
                </a:ext>
              </a:extLst>
            </p:cNvPr>
            <p:cNvCxnSpPr>
              <a:cxnSpLocks/>
            </p:cNvCxnSpPr>
            <p:nvPr/>
          </p:nvCxnSpPr>
          <p:spPr>
            <a:xfrm>
              <a:off x="2310520" y="1626542"/>
              <a:ext cx="869345" cy="0"/>
            </a:xfrm>
            <a:prstGeom prst="line">
              <a:avLst/>
            </a:prstGeom>
            <a:ln w="76200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18E4E5AA-993E-6F4E-288B-282599CD5467}"/>
                </a:ext>
              </a:extLst>
            </p:cNvPr>
            <p:cNvCxnSpPr>
              <a:cxnSpLocks/>
            </p:cNvCxnSpPr>
            <p:nvPr/>
          </p:nvCxnSpPr>
          <p:spPr>
            <a:xfrm>
              <a:off x="3305602" y="1626542"/>
              <a:ext cx="869345" cy="0"/>
            </a:xfrm>
            <a:prstGeom prst="line">
              <a:avLst/>
            </a:prstGeom>
            <a:ln w="76200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062D6370-C831-C9C1-4EDC-F43C55A76BE0}"/>
                </a:ext>
              </a:extLst>
            </p:cNvPr>
            <p:cNvCxnSpPr>
              <a:cxnSpLocks/>
            </p:cNvCxnSpPr>
            <p:nvPr/>
          </p:nvCxnSpPr>
          <p:spPr>
            <a:xfrm>
              <a:off x="1314376" y="1213634"/>
              <a:ext cx="1139779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4766F467-3CE0-6823-DC86-8A9B6B9C6FC1}"/>
                </a:ext>
              </a:extLst>
            </p:cNvPr>
            <p:cNvCxnSpPr>
              <a:cxnSpLocks/>
            </p:cNvCxnSpPr>
            <p:nvPr/>
          </p:nvCxnSpPr>
          <p:spPr>
            <a:xfrm>
              <a:off x="2586605" y="1213634"/>
              <a:ext cx="1139779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0A79EFC0-67A0-9B84-AEBC-13B303A5309C}"/>
                </a:ext>
              </a:extLst>
            </p:cNvPr>
            <p:cNvCxnSpPr>
              <a:cxnSpLocks/>
            </p:cNvCxnSpPr>
            <p:nvPr/>
          </p:nvCxnSpPr>
          <p:spPr>
            <a:xfrm>
              <a:off x="3845129" y="1213634"/>
              <a:ext cx="1139779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056BE95E-B5E1-39FA-C638-498FE3956228}"/>
              </a:ext>
            </a:extLst>
          </p:cNvPr>
          <p:cNvSpPr/>
          <p:nvPr/>
        </p:nvSpPr>
        <p:spPr>
          <a:xfrm>
            <a:off x="6918587" y="5602621"/>
            <a:ext cx="4400551" cy="590951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lumMod val="100000"/>
                  <a:alpha val="4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Google Shape;104;p4">
            <a:extLst>
              <a:ext uri="{FF2B5EF4-FFF2-40B4-BE49-F238E27FC236}">
                <a16:creationId xmlns:a16="http://schemas.microsoft.com/office/drawing/2014/main" id="{227C3F94-F8CE-08D4-4F91-C49EBE54DF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85478" y="5648730"/>
            <a:ext cx="3695024" cy="477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4400"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360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 AIO Support </a:t>
            </a:r>
          </a:p>
        </p:txBody>
      </p:sp>
    </p:spTree>
    <p:extLst>
      <p:ext uri="{BB962C8B-B14F-4D97-AF65-F5344CB8AC3E}">
        <p14:creationId xmlns:p14="http://schemas.microsoft.com/office/powerpoint/2010/main" val="3470486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2B1FD821-5EC0-A7CE-02E4-BFA0FA0BC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BC75D9D0-D522-2C37-7134-5D04DBB400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41990" y="1940570"/>
            <a:ext cx="4081753" cy="408175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2C15986-8AE6-1683-2B1F-DBC0F790FD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979465" y="1940570"/>
            <a:ext cx="4081753" cy="408175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80F8D329-2FF4-8B1A-86C9-31D9BAB6CEB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9020" y="1890184"/>
            <a:ext cx="4132139" cy="4132138"/>
          </a:xfrm>
          <a:prstGeom prst="rect">
            <a:avLst/>
          </a:prstGeom>
        </p:spPr>
      </p:pic>
      <p:sp>
        <p:nvSpPr>
          <p:cNvPr id="46" name="Google Shape;104;p4">
            <a:extLst>
              <a:ext uri="{FF2B5EF4-FFF2-40B4-BE49-F238E27FC236}">
                <a16:creationId xmlns:a16="http://schemas.microsoft.com/office/drawing/2014/main" id="{DC0CF47C-9EEF-7D17-E23D-6F9A7621401A}"/>
              </a:ext>
            </a:extLst>
          </p:cNvPr>
          <p:cNvSpPr txBox="1">
            <a:spLocks/>
          </p:cNvSpPr>
          <p:nvPr/>
        </p:nvSpPr>
        <p:spPr>
          <a:xfrm>
            <a:off x="4588351" y="1357620"/>
            <a:ext cx="2863980" cy="687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  <p:sp>
        <p:nvSpPr>
          <p:cNvPr id="47" name="Google Shape;104;p4">
            <a:extLst>
              <a:ext uri="{FF2B5EF4-FFF2-40B4-BE49-F238E27FC236}">
                <a16:creationId xmlns:a16="http://schemas.microsoft.com/office/drawing/2014/main" id="{77896D6E-D9D4-47CD-1633-DA384F39AA80}"/>
              </a:ext>
            </a:extLst>
          </p:cNvPr>
          <p:cNvSpPr txBox="1">
            <a:spLocks/>
          </p:cNvSpPr>
          <p:nvPr/>
        </p:nvSpPr>
        <p:spPr>
          <a:xfrm rot="16200000">
            <a:off x="263020" y="3707432"/>
            <a:ext cx="2863980" cy="687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470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93D955AF-F030-8EC4-7932-CAF8061B7510}"/>
              </a:ext>
            </a:extLst>
          </p:cNvPr>
          <p:cNvSpPr/>
          <p:nvPr/>
        </p:nvSpPr>
        <p:spPr>
          <a:xfrm>
            <a:off x="3467267" y="1998242"/>
            <a:ext cx="298852" cy="3917337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Google Shape;104;p4">
            <a:extLst>
              <a:ext uri="{FF2B5EF4-FFF2-40B4-BE49-F238E27FC236}">
                <a16:creationId xmlns:a16="http://schemas.microsoft.com/office/drawing/2014/main" id="{04F47B31-F802-DFD7-D974-B702FE93FE7D}"/>
              </a:ext>
            </a:extLst>
          </p:cNvPr>
          <p:cNvSpPr txBox="1">
            <a:spLocks/>
          </p:cNvSpPr>
          <p:nvPr/>
        </p:nvSpPr>
        <p:spPr>
          <a:xfrm rot="5400000">
            <a:off x="1567934" y="3624259"/>
            <a:ext cx="4107429" cy="687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Cable Management Space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F5393678-18C4-3F7F-EC1B-77F7D4827E08}"/>
              </a:ext>
            </a:extLst>
          </p:cNvPr>
          <p:cNvSpPr/>
          <p:nvPr/>
        </p:nvSpPr>
        <p:spPr>
          <a:xfrm>
            <a:off x="4645655" y="2434369"/>
            <a:ext cx="2010694" cy="2485177"/>
          </a:xfrm>
          <a:prstGeom prst="rect">
            <a:avLst/>
          </a:prstGeom>
          <a:solidFill>
            <a:schemeClr val="accent1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Google Shape;104;p4">
            <a:extLst>
              <a:ext uri="{FF2B5EF4-FFF2-40B4-BE49-F238E27FC236}">
                <a16:creationId xmlns:a16="http://schemas.microsoft.com/office/drawing/2014/main" id="{046BCB0B-75CE-C97E-C6C0-62B5E9946A12}"/>
              </a:ext>
            </a:extLst>
          </p:cNvPr>
          <p:cNvSpPr txBox="1">
            <a:spLocks/>
          </p:cNvSpPr>
          <p:nvPr/>
        </p:nvSpPr>
        <p:spPr>
          <a:xfrm>
            <a:off x="4582137" y="3086797"/>
            <a:ext cx="2060149" cy="964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  <a:buSzPts val="4400"/>
            </a:pPr>
            <a:r>
              <a:rPr lang="en-U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ITX</a:t>
            </a:r>
          </a:p>
          <a:p>
            <a:pPr algn="ctr">
              <a:lnSpc>
                <a:spcPct val="120000"/>
              </a:lnSpc>
              <a:buSzPts val="4400"/>
            </a:pPr>
            <a:r>
              <a:rPr lang="en-U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M-ATX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buSzPts val="4400"/>
            </a:pP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ATX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455625E3-C155-180B-DC79-77176F59E4F6}"/>
              </a:ext>
            </a:extLst>
          </p:cNvPr>
          <p:cNvSpPr/>
          <p:nvPr/>
        </p:nvSpPr>
        <p:spPr>
          <a:xfrm>
            <a:off x="4335666" y="4037402"/>
            <a:ext cx="2672697" cy="687277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Google Shape;104;p4">
            <a:extLst>
              <a:ext uri="{FF2B5EF4-FFF2-40B4-BE49-F238E27FC236}">
                <a16:creationId xmlns:a16="http://schemas.microsoft.com/office/drawing/2014/main" id="{3E5394A4-B877-3363-6538-55AEDE31C461}"/>
              </a:ext>
            </a:extLst>
          </p:cNvPr>
          <p:cNvSpPr txBox="1">
            <a:spLocks/>
          </p:cNvSpPr>
          <p:nvPr/>
        </p:nvSpPr>
        <p:spPr>
          <a:xfrm>
            <a:off x="4444417" y="3897321"/>
            <a:ext cx="2563946" cy="915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  <a:buSzPts val="4400"/>
            </a:pP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Maximun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Graphics Card </a:t>
            </a:r>
          </a:p>
          <a:p>
            <a:pPr>
              <a:lnSpc>
                <a:spcPct val="110000"/>
              </a:lnSpc>
              <a:buSzPts val="4400"/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</a:p>
        </p:txBody>
      </p:sp>
      <p:sp>
        <p:nvSpPr>
          <p:cNvPr id="58" name="Google Shape;104;p4">
            <a:extLst>
              <a:ext uri="{FF2B5EF4-FFF2-40B4-BE49-F238E27FC236}">
                <a16:creationId xmlns:a16="http://schemas.microsoft.com/office/drawing/2014/main" id="{BA88A22E-CEEA-A618-23CD-F6B07F8D11B5}"/>
              </a:ext>
            </a:extLst>
          </p:cNvPr>
          <p:cNvSpPr txBox="1">
            <a:spLocks/>
          </p:cNvSpPr>
          <p:nvPr/>
        </p:nvSpPr>
        <p:spPr>
          <a:xfrm>
            <a:off x="5954733" y="4240666"/>
            <a:ext cx="642775" cy="49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0000"/>
              </a:lnSpc>
              <a:buSzPts val="4400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Google Shape;104;p4">
            <a:extLst>
              <a:ext uri="{FF2B5EF4-FFF2-40B4-BE49-F238E27FC236}">
                <a16:creationId xmlns:a16="http://schemas.microsoft.com/office/drawing/2014/main" id="{0E57B6C8-12F5-1D0A-6515-F35797C78E02}"/>
              </a:ext>
            </a:extLst>
          </p:cNvPr>
          <p:cNvSpPr txBox="1">
            <a:spLocks/>
          </p:cNvSpPr>
          <p:nvPr/>
        </p:nvSpPr>
        <p:spPr>
          <a:xfrm>
            <a:off x="1498158" y="1357620"/>
            <a:ext cx="2863980" cy="687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220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  <p:sp>
        <p:nvSpPr>
          <p:cNvPr id="54" name="Google Shape;104;p4">
            <a:extLst>
              <a:ext uri="{FF2B5EF4-FFF2-40B4-BE49-F238E27FC236}">
                <a16:creationId xmlns:a16="http://schemas.microsoft.com/office/drawing/2014/main" id="{48506D0D-AAF7-CDAC-5675-92A8F18CC324}"/>
              </a:ext>
            </a:extLst>
          </p:cNvPr>
          <p:cNvSpPr txBox="1">
            <a:spLocks/>
          </p:cNvSpPr>
          <p:nvPr/>
        </p:nvSpPr>
        <p:spPr>
          <a:xfrm>
            <a:off x="4788678" y="2465375"/>
            <a:ext cx="1724645" cy="670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0000"/>
              </a:lnSpc>
              <a:buSzPts val="4400"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Motherboard</a:t>
            </a:r>
          </a:p>
          <a:p>
            <a:pPr algn="ctr">
              <a:lnSpc>
                <a:spcPct val="110000"/>
              </a:lnSpc>
              <a:buSzPts val="4400"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</a:p>
        </p:txBody>
      </p:sp>
      <p:sp>
        <p:nvSpPr>
          <p:cNvPr id="2" name="Google Shape;104;p4">
            <a:extLst>
              <a:ext uri="{FF2B5EF4-FFF2-40B4-BE49-F238E27FC236}">
                <a16:creationId xmlns:a16="http://schemas.microsoft.com/office/drawing/2014/main" id="{37B3130A-DEB9-2129-5042-508CD7FC2AA8}"/>
              </a:ext>
            </a:extLst>
          </p:cNvPr>
          <p:cNvSpPr txBox="1">
            <a:spLocks/>
          </p:cNvSpPr>
          <p:nvPr/>
        </p:nvSpPr>
        <p:spPr>
          <a:xfrm>
            <a:off x="5265849" y="4240666"/>
            <a:ext cx="851068" cy="49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0000"/>
              </a:lnSpc>
              <a:buSzPts val="4400"/>
            </a:pPr>
            <a:r>
              <a:rPr lang="en-US" altLang="zh-TW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435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2F238D0-E23D-AA33-F29E-D18C5B0BE18D}"/>
              </a:ext>
            </a:extLst>
          </p:cNvPr>
          <p:cNvGrpSpPr/>
          <p:nvPr/>
        </p:nvGrpSpPr>
        <p:grpSpPr>
          <a:xfrm>
            <a:off x="1965679" y="2487918"/>
            <a:ext cx="1585785" cy="1324458"/>
            <a:chOff x="1524978" y="2487918"/>
            <a:chExt cx="1585785" cy="1324458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001E969E-178E-2967-35A1-8E2BFC57712E}"/>
                </a:ext>
              </a:extLst>
            </p:cNvPr>
            <p:cNvSpPr/>
            <p:nvPr/>
          </p:nvSpPr>
          <p:spPr>
            <a:xfrm>
              <a:off x="1607455" y="2507522"/>
              <a:ext cx="1410004" cy="13048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Google Shape;104;p4">
              <a:extLst>
                <a:ext uri="{FF2B5EF4-FFF2-40B4-BE49-F238E27FC236}">
                  <a16:creationId xmlns:a16="http://schemas.microsoft.com/office/drawing/2014/main" id="{AA7D6C85-852F-698E-5E85-75F06839E56B}"/>
                </a:ext>
              </a:extLst>
            </p:cNvPr>
            <p:cNvSpPr txBox="1">
              <a:spLocks/>
            </p:cNvSpPr>
            <p:nvPr/>
          </p:nvSpPr>
          <p:spPr>
            <a:xfrm>
              <a:off x="1524978" y="2487918"/>
              <a:ext cx="1585785" cy="10043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 fontScale="85000" lnSpcReduction="1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  <a:defRPr sz="4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10000"/>
                </a:lnSpc>
                <a:buSzPts val="4400"/>
              </a:pPr>
              <a:r>
                <a:rPr lang="en-US" sz="1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Maximun</a:t>
              </a:r>
              <a:r>
                <a:rPr lang="en-US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CPU</a:t>
              </a:r>
            </a:p>
            <a:p>
              <a:pPr algn="ctr">
                <a:lnSpc>
                  <a:spcPct val="110000"/>
                </a:lnSpc>
                <a:buSzPts val="4400"/>
              </a:pPr>
              <a:r>
                <a:rPr lang="en-US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Cooler Height</a:t>
              </a:r>
            </a:p>
          </p:txBody>
        </p:sp>
        <p:sp>
          <p:nvSpPr>
            <p:cNvPr id="52" name="Google Shape;104;p4">
              <a:extLst>
                <a:ext uri="{FF2B5EF4-FFF2-40B4-BE49-F238E27FC236}">
                  <a16:creationId xmlns:a16="http://schemas.microsoft.com/office/drawing/2014/main" id="{57B6BF35-24B6-6A10-DEE7-FEDB0F0A10AB}"/>
                </a:ext>
              </a:extLst>
            </p:cNvPr>
            <p:cNvSpPr txBox="1">
              <a:spLocks/>
            </p:cNvSpPr>
            <p:nvPr/>
          </p:nvSpPr>
          <p:spPr>
            <a:xfrm>
              <a:off x="1686471" y="3182223"/>
              <a:ext cx="802976" cy="5352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  <a:defRPr sz="4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00000"/>
                </a:lnSpc>
                <a:buSzPts val="4400"/>
              </a:pP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zh-TW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65</a:t>
              </a:r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Google Shape;104;p4">
              <a:extLst>
                <a:ext uri="{FF2B5EF4-FFF2-40B4-BE49-F238E27FC236}">
                  <a16:creationId xmlns:a16="http://schemas.microsoft.com/office/drawing/2014/main" id="{C45B9D38-9144-6E5D-B530-65C30C3C9F0B}"/>
                </a:ext>
              </a:extLst>
            </p:cNvPr>
            <p:cNvSpPr txBox="1">
              <a:spLocks/>
            </p:cNvSpPr>
            <p:nvPr/>
          </p:nvSpPr>
          <p:spPr>
            <a:xfrm>
              <a:off x="2335179" y="3209495"/>
              <a:ext cx="642775" cy="497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  <a:defRPr sz="4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00000"/>
                </a:lnSpc>
                <a:buSzPts val="4400"/>
              </a:pP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mm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EA6C1F35-C5E4-C9D9-BA06-56226A637AA9}"/>
              </a:ext>
            </a:extLst>
          </p:cNvPr>
          <p:cNvSpPr/>
          <p:nvPr/>
        </p:nvSpPr>
        <p:spPr>
          <a:xfrm>
            <a:off x="3334490" y="438695"/>
            <a:ext cx="5009723" cy="61563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lumMod val="10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Google Shape;104;p4">
            <a:extLst>
              <a:ext uri="{FF2B5EF4-FFF2-40B4-BE49-F238E27FC236}">
                <a16:creationId xmlns:a16="http://schemas.microsoft.com/office/drawing/2014/main" id="{323707C2-56CC-36A1-A2BA-B4D08514F861}"/>
              </a:ext>
            </a:extLst>
          </p:cNvPr>
          <p:cNvSpPr txBox="1">
            <a:spLocks/>
          </p:cNvSpPr>
          <p:nvPr/>
        </p:nvSpPr>
        <p:spPr>
          <a:xfrm>
            <a:off x="3755046" y="301380"/>
            <a:ext cx="4681909" cy="91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Dimension</a:t>
            </a:r>
          </a:p>
        </p:txBody>
      </p:sp>
    </p:spTree>
    <p:extLst>
      <p:ext uri="{BB962C8B-B14F-4D97-AF65-F5344CB8AC3E}">
        <p14:creationId xmlns:p14="http://schemas.microsoft.com/office/powerpoint/2010/main" val="45668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09A4BF89-7A50-2713-A27A-B92A01746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B71A7EB-90FB-D180-30F5-5F13B0992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880" y="1286761"/>
            <a:ext cx="4625851" cy="462585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71121E1-75E3-2C85-3F64-F5AF78C32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87" y="1286762"/>
            <a:ext cx="4625851" cy="4625851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E3DC0CF-7AD7-D0D7-E920-E00189B57EFB}"/>
              </a:ext>
            </a:extLst>
          </p:cNvPr>
          <p:cNvSpPr/>
          <p:nvPr/>
        </p:nvSpPr>
        <p:spPr>
          <a:xfrm>
            <a:off x="7005958" y="4627648"/>
            <a:ext cx="4163058" cy="77263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lumMod val="100000"/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dirty="0"/>
          </a:p>
        </p:txBody>
      </p:sp>
      <p:sp>
        <p:nvSpPr>
          <p:cNvPr id="12" name="Google Shape;104;p4">
            <a:extLst>
              <a:ext uri="{FF2B5EF4-FFF2-40B4-BE49-F238E27FC236}">
                <a16:creationId xmlns:a16="http://schemas.microsoft.com/office/drawing/2014/main" id="{12170EF7-F91C-8446-19C9-345F60C5BD2E}"/>
              </a:ext>
            </a:extLst>
          </p:cNvPr>
          <p:cNvSpPr txBox="1">
            <a:spLocks/>
          </p:cNvSpPr>
          <p:nvPr/>
        </p:nvSpPr>
        <p:spPr>
          <a:xfrm>
            <a:off x="7843355" y="4106299"/>
            <a:ext cx="1461287" cy="82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altLang="zh-TW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4" name="Google Shape;104;p4">
            <a:extLst>
              <a:ext uri="{FF2B5EF4-FFF2-40B4-BE49-F238E27FC236}">
                <a16:creationId xmlns:a16="http://schemas.microsoft.com/office/drawing/2014/main" id="{26428BBD-E0D4-E79F-DCBF-32F19AB5BFAF}"/>
              </a:ext>
            </a:extLst>
          </p:cNvPr>
          <p:cNvSpPr txBox="1">
            <a:spLocks/>
          </p:cNvSpPr>
          <p:nvPr/>
        </p:nvSpPr>
        <p:spPr>
          <a:xfrm>
            <a:off x="6416500" y="4819751"/>
            <a:ext cx="4752516" cy="495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High-Performance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ARGB Fan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B1FC8944-CF80-81F1-ED29-31177CB92DDB}"/>
              </a:ext>
            </a:extLst>
          </p:cNvPr>
          <p:cNvGrpSpPr/>
          <p:nvPr/>
        </p:nvGrpSpPr>
        <p:grpSpPr>
          <a:xfrm>
            <a:off x="6883269" y="1919975"/>
            <a:ext cx="3228577" cy="2326248"/>
            <a:chOff x="7139301" y="2121194"/>
            <a:chExt cx="2924293" cy="2107006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95CA58CE-01F3-EE60-3C38-17A365E33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78489" y="2121194"/>
              <a:ext cx="1985105" cy="1985105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D259FE4A-5D6A-B040-C9D8-1255DA679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39301" y="2243095"/>
              <a:ext cx="1985105" cy="19851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104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328B8666-B021-24A9-CC87-6675E49E0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A60FA742-B19A-4C81-9FC4-37F603B2CDD0}"/>
              </a:ext>
            </a:extLst>
          </p:cNvPr>
          <p:cNvSpPr/>
          <p:nvPr/>
        </p:nvSpPr>
        <p:spPr>
          <a:xfrm>
            <a:off x="2703404" y="5920628"/>
            <a:ext cx="6111089" cy="52987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lumMod val="10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Google Shape;104;p4">
            <a:extLst>
              <a:ext uri="{FF2B5EF4-FFF2-40B4-BE49-F238E27FC236}">
                <a16:creationId xmlns:a16="http://schemas.microsoft.com/office/drawing/2014/main" id="{A00FAC66-241A-447B-AA55-674AF9DFB100}"/>
              </a:ext>
            </a:extLst>
          </p:cNvPr>
          <p:cNvSpPr txBox="1">
            <a:spLocks/>
          </p:cNvSpPr>
          <p:nvPr/>
        </p:nvSpPr>
        <p:spPr>
          <a:xfrm>
            <a:off x="2736819" y="5936961"/>
            <a:ext cx="5724412" cy="55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altLang="zh-TW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1+4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2.5’’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Drive &amp;</a:t>
            </a:r>
            <a:r>
              <a:rPr lang="en-US" altLang="zh-TW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TW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3.5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’’Drive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1369310-1572-B827-749F-2D4B11308C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3058" y="361261"/>
            <a:ext cx="4997513" cy="499751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3B0B5D5-23BA-DAC7-1E29-69D033404B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070" t="38570" r="19125"/>
          <a:stretch>
            <a:fillRect/>
          </a:stretch>
        </p:blipFill>
        <p:spPr>
          <a:xfrm>
            <a:off x="5413972" y="0"/>
            <a:ext cx="6591046" cy="507735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32F07EE-B0F8-20E6-F01A-C3487A14A3AD}"/>
              </a:ext>
            </a:extLst>
          </p:cNvPr>
          <p:cNvSpPr/>
          <p:nvPr/>
        </p:nvSpPr>
        <p:spPr>
          <a:xfrm>
            <a:off x="3002770" y="1255277"/>
            <a:ext cx="1039781" cy="675122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5272809-7846-285E-E9DC-A37867EB5A3A}"/>
              </a:ext>
            </a:extLst>
          </p:cNvPr>
          <p:cNvSpPr/>
          <p:nvPr/>
        </p:nvSpPr>
        <p:spPr>
          <a:xfrm>
            <a:off x="8836182" y="3005750"/>
            <a:ext cx="2381691" cy="1367074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a:endParaRPr>
          </a:p>
        </p:txBody>
      </p:sp>
      <p:sp>
        <p:nvSpPr>
          <p:cNvPr id="10" name="Google Shape;104;p4">
            <a:extLst>
              <a:ext uri="{FF2B5EF4-FFF2-40B4-BE49-F238E27FC236}">
                <a16:creationId xmlns:a16="http://schemas.microsoft.com/office/drawing/2014/main" id="{C50BE746-08A4-BE84-A677-3E8ADDDDFC17}"/>
              </a:ext>
            </a:extLst>
          </p:cNvPr>
          <p:cNvSpPr txBox="1">
            <a:spLocks/>
          </p:cNvSpPr>
          <p:nvPr/>
        </p:nvSpPr>
        <p:spPr>
          <a:xfrm>
            <a:off x="8826054" y="3505833"/>
            <a:ext cx="2381691" cy="471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PSU</a:t>
            </a:r>
          </a:p>
        </p:txBody>
      </p:sp>
      <p:sp>
        <p:nvSpPr>
          <p:cNvPr id="11" name="Google Shape;104;p4">
            <a:extLst>
              <a:ext uri="{FF2B5EF4-FFF2-40B4-BE49-F238E27FC236}">
                <a16:creationId xmlns:a16="http://schemas.microsoft.com/office/drawing/2014/main" id="{CCA618F2-3642-B2C0-A132-356684675EE9}"/>
              </a:ext>
            </a:extLst>
          </p:cNvPr>
          <p:cNvSpPr txBox="1">
            <a:spLocks/>
          </p:cNvSpPr>
          <p:nvPr/>
        </p:nvSpPr>
        <p:spPr>
          <a:xfrm>
            <a:off x="5627338" y="1832879"/>
            <a:ext cx="2859950" cy="52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1X SSD + 1XHDD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790239F-02ED-56E4-B5E8-FB44BF9C63FF}"/>
              </a:ext>
            </a:extLst>
          </p:cNvPr>
          <p:cNvSpPr/>
          <p:nvPr/>
        </p:nvSpPr>
        <p:spPr>
          <a:xfrm>
            <a:off x="3002770" y="1930399"/>
            <a:ext cx="1039781" cy="675122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22F3917-4F17-D016-066C-4A94B212F56D}"/>
              </a:ext>
            </a:extLst>
          </p:cNvPr>
          <p:cNvSpPr/>
          <p:nvPr/>
        </p:nvSpPr>
        <p:spPr>
          <a:xfrm>
            <a:off x="3002770" y="2604744"/>
            <a:ext cx="1039781" cy="675122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20C97CA-EB1D-9459-DF5C-48F97D96B64A}"/>
              </a:ext>
            </a:extLst>
          </p:cNvPr>
          <p:cNvSpPr/>
          <p:nvPr/>
        </p:nvSpPr>
        <p:spPr>
          <a:xfrm>
            <a:off x="3002770" y="3279866"/>
            <a:ext cx="1039781" cy="675122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AD4C0C-6464-E493-1627-9317128B174F}"/>
              </a:ext>
            </a:extLst>
          </p:cNvPr>
          <p:cNvSpPr/>
          <p:nvPr/>
        </p:nvSpPr>
        <p:spPr>
          <a:xfrm>
            <a:off x="6239741" y="3123448"/>
            <a:ext cx="1635146" cy="1249376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a:endParaRPr>
          </a:p>
        </p:txBody>
      </p:sp>
      <p:sp>
        <p:nvSpPr>
          <p:cNvPr id="23" name="Google Shape;104;p4">
            <a:extLst>
              <a:ext uri="{FF2B5EF4-FFF2-40B4-BE49-F238E27FC236}">
                <a16:creationId xmlns:a16="http://schemas.microsoft.com/office/drawing/2014/main" id="{F1DA36F7-C3A0-FDDE-A9F3-5CECD3B80B1A}"/>
              </a:ext>
            </a:extLst>
          </p:cNvPr>
          <p:cNvSpPr txBox="1">
            <a:spLocks/>
          </p:cNvSpPr>
          <p:nvPr/>
        </p:nvSpPr>
        <p:spPr>
          <a:xfrm>
            <a:off x="5922582" y="2157584"/>
            <a:ext cx="2269464" cy="52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24" name="Google Shape;104;p4">
            <a:extLst>
              <a:ext uri="{FF2B5EF4-FFF2-40B4-BE49-F238E27FC236}">
                <a16:creationId xmlns:a16="http://schemas.microsoft.com/office/drawing/2014/main" id="{2A6CC37B-F800-9EB1-6567-175914708BA9}"/>
              </a:ext>
            </a:extLst>
          </p:cNvPr>
          <p:cNvSpPr txBox="1">
            <a:spLocks/>
          </p:cNvSpPr>
          <p:nvPr/>
        </p:nvSpPr>
        <p:spPr>
          <a:xfrm>
            <a:off x="5758949" y="2545658"/>
            <a:ext cx="2596729" cy="52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2X HDD</a:t>
            </a:r>
          </a:p>
        </p:txBody>
      </p:sp>
      <p:sp>
        <p:nvSpPr>
          <p:cNvPr id="25" name="Google Shape;104;p4">
            <a:extLst>
              <a:ext uri="{FF2B5EF4-FFF2-40B4-BE49-F238E27FC236}">
                <a16:creationId xmlns:a16="http://schemas.microsoft.com/office/drawing/2014/main" id="{182D1E27-54BC-1A6E-7D88-CD45F7755C12}"/>
              </a:ext>
            </a:extLst>
          </p:cNvPr>
          <p:cNvSpPr txBox="1">
            <a:spLocks/>
          </p:cNvSpPr>
          <p:nvPr/>
        </p:nvSpPr>
        <p:spPr>
          <a:xfrm>
            <a:off x="2186914" y="4106659"/>
            <a:ext cx="2596729" cy="52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4X SSD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9D30639E-2A8A-3D0D-0D0D-6D973B2FCBA2}"/>
              </a:ext>
            </a:extLst>
          </p:cNvPr>
          <p:cNvSpPr/>
          <p:nvPr/>
        </p:nvSpPr>
        <p:spPr>
          <a:xfrm>
            <a:off x="7876579" y="4663035"/>
            <a:ext cx="4184874" cy="6957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lumMod val="10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Google Shape;104;p4">
            <a:extLst>
              <a:ext uri="{FF2B5EF4-FFF2-40B4-BE49-F238E27FC236}">
                <a16:creationId xmlns:a16="http://schemas.microsoft.com/office/drawing/2014/main" id="{69CD5ED7-3DF6-3F8D-DCF6-FDF2FB6577EC}"/>
              </a:ext>
            </a:extLst>
          </p:cNvPr>
          <p:cNvSpPr txBox="1">
            <a:spLocks/>
          </p:cNvSpPr>
          <p:nvPr/>
        </p:nvSpPr>
        <p:spPr>
          <a:xfrm>
            <a:off x="8228116" y="4584590"/>
            <a:ext cx="355393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ATX &amp; Standard /</a:t>
            </a:r>
          </a:p>
          <a:p>
            <a:pPr algn="ctr">
              <a:buSzPts val="4400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up to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260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</p:spTree>
    <p:extLst>
      <p:ext uri="{BB962C8B-B14F-4D97-AF65-F5344CB8AC3E}">
        <p14:creationId xmlns:p14="http://schemas.microsoft.com/office/powerpoint/2010/main" val="2490954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9FB8218B-2837-C637-484E-046251E85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55E01B99-A4C9-4CF8-AF42-D2A8D5C5DA91}"/>
              </a:ext>
            </a:extLst>
          </p:cNvPr>
          <p:cNvGrpSpPr/>
          <p:nvPr/>
        </p:nvGrpSpPr>
        <p:grpSpPr>
          <a:xfrm>
            <a:off x="1214511" y="5691673"/>
            <a:ext cx="9762978" cy="737131"/>
            <a:chOff x="637735" y="5654626"/>
            <a:chExt cx="9762978" cy="749357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BA9677E-AE87-EB52-573D-82E606808B5D}"/>
                </a:ext>
              </a:extLst>
            </p:cNvPr>
            <p:cNvSpPr/>
            <p:nvPr/>
          </p:nvSpPr>
          <p:spPr>
            <a:xfrm>
              <a:off x="637735" y="5654626"/>
              <a:ext cx="9762978" cy="749356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>
                    <a:lumMod val="100000"/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5" name="Google Shape;104;p4">
              <a:extLst>
                <a:ext uri="{FF2B5EF4-FFF2-40B4-BE49-F238E27FC236}">
                  <a16:creationId xmlns:a16="http://schemas.microsoft.com/office/drawing/2014/main" id="{857AACFE-F880-2577-E78B-D43827ED6EB7}"/>
                </a:ext>
              </a:extLst>
            </p:cNvPr>
            <p:cNvSpPr txBox="1">
              <a:spLocks/>
            </p:cNvSpPr>
            <p:nvPr/>
          </p:nvSpPr>
          <p:spPr>
            <a:xfrm>
              <a:off x="1617709" y="5705059"/>
              <a:ext cx="7803029" cy="6989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  <a:defRPr sz="4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SzPts val="4400"/>
              </a:pPr>
              <a:r>
                <a: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Easy Clean</a:t>
              </a:r>
              <a:r>
                <a:rPr lang="en-US" sz="28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With </a:t>
              </a:r>
              <a:r>
                <a:rPr lang="en-US" sz="2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Removable</a:t>
              </a:r>
              <a:r>
                <a: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Dust Filters</a:t>
              </a: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AC667CAA-9CF3-2C46-579A-E13C1DD0A2D4}"/>
              </a:ext>
            </a:extLst>
          </p:cNvPr>
          <p:cNvSpPr/>
          <p:nvPr/>
        </p:nvSpPr>
        <p:spPr>
          <a:xfrm>
            <a:off x="463268" y="2486916"/>
            <a:ext cx="4923544" cy="22678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830B63B-38BE-24A8-7311-D03471319E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50" t="37156" r="23451" b="8301"/>
          <a:stretch>
            <a:fillRect/>
          </a:stretch>
        </p:blipFill>
        <p:spPr>
          <a:xfrm>
            <a:off x="5306871" y="-8214"/>
            <a:ext cx="6613525" cy="5259160"/>
          </a:xfrm>
          <a:prstGeom prst="rect">
            <a:avLst/>
          </a:prstGeom>
        </p:spPr>
      </p:pic>
      <p:sp>
        <p:nvSpPr>
          <p:cNvPr id="11" name="Google Shape;104;p4">
            <a:extLst>
              <a:ext uri="{FF2B5EF4-FFF2-40B4-BE49-F238E27FC236}">
                <a16:creationId xmlns:a16="http://schemas.microsoft.com/office/drawing/2014/main" id="{A13DEC53-650E-D3DE-3841-6349A4D30DD5}"/>
              </a:ext>
            </a:extLst>
          </p:cNvPr>
          <p:cNvSpPr txBox="1">
            <a:spLocks/>
          </p:cNvSpPr>
          <p:nvPr/>
        </p:nvSpPr>
        <p:spPr>
          <a:xfrm>
            <a:off x="8369044" y="4286459"/>
            <a:ext cx="1974559" cy="471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13" name="Google Shape;104;p4">
            <a:extLst>
              <a:ext uri="{FF2B5EF4-FFF2-40B4-BE49-F238E27FC236}">
                <a16:creationId xmlns:a16="http://schemas.microsoft.com/office/drawing/2014/main" id="{0A67BD77-7B3C-01AA-66EA-D1B49B6E8CB9}"/>
              </a:ext>
            </a:extLst>
          </p:cNvPr>
          <p:cNvSpPr txBox="1">
            <a:spLocks/>
          </p:cNvSpPr>
          <p:nvPr/>
        </p:nvSpPr>
        <p:spPr>
          <a:xfrm>
            <a:off x="-63375" y="1795499"/>
            <a:ext cx="2007346" cy="471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32AA3FFF-3EEA-1F84-E0B0-17EB1EC0F7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547" t="9981" r="12611" b="42239"/>
          <a:stretch>
            <a:fillRect/>
          </a:stretch>
        </p:blipFill>
        <p:spPr>
          <a:xfrm>
            <a:off x="463267" y="1607054"/>
            <a:ext cx="5343022" cy="314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03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B02D3E5-B3B0-0761-CA94-E65D66B028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99" t="-12917" r="7225" b="60926"/>
          <a:stretch>
            <a:fillRect/>
          </a:stretch>
        </p:blipFill>
        <p:spPr>
          <a:xfrm>
            <a:off x="933463" y="473277"/>
            <a:ext cx="10325073" cy="6384724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52916851-0449-57BB-00DC-A84B176EB0DD}"/>
              </a:ext>
            </a:extLst>
          </p:cNvPr>
          <p:cNvSpPr txBox="1"/>
          <p:nvPr/>
        </p:nvSpPr>
        <p:spPr>
          <a:xfrm>
            <a:off x="6830290" y="2746473"/>
            <a:ext cx="159333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Power Button</a:t>
            </a:r>
            <a:endParaRPr lang="zh-TW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8D1943D-835F-13D9-CB62-12BF224513D2}"/>
              </a:ext>
            </a:extLst>
          </p:cNvPr>
          <p:cNvCxnSpPr>
            <a:cxnSpLocks/>
          </p:cNvCxnSpPr>
          <p:nvPr/>
        </p:nvCxnSpPr>
        <p:spPr>
          <a:xfrm>
            <a:off x="7626957" y="3622805"/>
            <a:ext cx="0" cy="901402"/>
          </a:xfrm>
          <a:prstGeom prst="line">
            <a:avLst/>
          </a:prstGeom>
          <a:ln w="28575">
            <a:solidFill>
              <a:srgbClr val="F2F2F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443B8A2-8AC5-2AB2-6A6D-646124DF51C5}"/>
              </a:ext>
            </a:extLst>
          </p:cNvPr>
          <p:cNvSpPr txBox="1"/>
          <p:nvPr/>
        </p:nvSpPr>
        <p:spPr>
          <a:xfrm>
            <a:off x="6785025" y="5139199"/>
            <a:ext cx="265252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Reset Button</a:t>
            </a:r>
            <a:endParaRPr lang="zh-TW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83893D60-1D8E-D90A-DD92-7B50A66EB117}"/>
              </a:ext>
            </a:extLst>
          </p:cNvPr>
          <p:cNvCxnSpPr>
            <a:cxnSpLocks/>
          </p:cNvCxnSpPr>
          <p:nvPr/>
        </p:nvCxnSpPr>
        <p:spPr>
          <a:xfrm>
            <a:off x="8111289" y="4530598"/>
            <a:ext cx="0" cy="608601"/>
          </a:xfrm>
          <a:prstGeom prst="line">
            <a:avLst/>
          </a:prstGeom>
          <a:ln w="28575">
            <a:solidFill>
              <a:srgbClr val="F2F2F2"/>
            </a:solidFill>
          </a:ln>
          <a:effectLst>
            <a:outerShdw blurRad="25400" dist="254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13A2AC6-5A42-D907-EB42-96FF1AF6A4FE}"/>
              </a:ext>
            </a:extLst>
          </p:cNvPr>
          <p:cNvSpPr txBox="1"/>
          <p:nvPr/>
        </p:nvSpPr>
        <p:spPr>
          <a:xfrm>
            <a:off x="6991336" y="1767125"/>
            <a:ext cx="3957985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USB 3.0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altLang="zh-TW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USB</a:t>
            </a:r>
            <a:endParaRPr lang="zh-TW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D861D603-8E5C-11BB-F527-50E237864B2D}"/>
              </a:ext>
            </a:extLst>
          </p:cNvPr>
          <p:cNvCxnSpPr>
            <a:cxnSpLocks/>
          </p:cNvCxnSpPr>
          <p:nvPr/>
        </p:nvCxnSpPr>
        <p:spPr>
          <a:xfrm>
            <a:off x="8970329" y="2414599"/>
            <a:ext cx="0" cy="1628827"/>
          </a:xfrm>
          <a:prstGeom prst="line">
            <a:avLst/>
          </a:prstGeom>
          <a:ln w="28575">
            <a:solidFill>
              <a:srgbClr val="F2F2F2"/>
            </a:solidFill>
          </a:ln>
          <a:effectLst>
            <a:outerShdw blurRad="25400" dist="254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567D3BE-B41B-2AA5-9341-67AFC85E3ED8}"/>
              </a:ext>
            </a:extLst>
          </p:cNvPr>
          <p:cNvCxnSpPr>
            <a:cxnSpLocks/>
          </p:cNvCxnSpPr>
          <p:nvPr/>
        </p:nvCxnSpPr>
        <p:spPr>
          <a:xfrm>
            <a:off x="8970329" y="2414599"/>
            <a:ext cx="0" cy="975321"/>
          </a:xfrm>
          <a:prstGeom prst="line">
            <a:avLst/>
          </a:prstGeom>
          <a:ln w="28575">
            <a:solidFill>
              <a:srgbClr val="F2F2F2"/>
            </a:solidFill>
          </a:ln>
          <a:effectLst>
            <a:outerShdw blurRad="25400" dist="254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4;p4">
            <a:extLst>
              <a:ext uri="{FF2B5EF4-FFF2-40B4-BE49-F238E27FC236}">
                <a16:creationId xmlns:a16="http://schemas.microsoft.com/office/drawing/2014/main" id="{72330C77-8791-1459-3B13-24950EBF1608}"/>
              </a:ext>
            </a:extLst>
          </p:cNvPr>
          <p:cNvSpPr txBox="1">
            <a:spLocks/>
          </p:cNvSpPr>
          <p:nvPr/>
        </p:nvSpPr>
        <p:spPr>
          <a:xfrm rot="16200000">
            <a:off x="-947351" y="4479009"/>
            <a:ext cx="3326347" cy="1431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altLang="zh-TW" sz="72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NI522</a:t>
            </a:r>
            <a:endParaRPr lang="en-US" sz="72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104;p4">
            <a:extLst>
              <a:ext uri="{FF2B5EF4-FFF2-40B4-BE49-F238E27FC236}">
                <a16:creationId xmlns:a16="http://schemas.microsoft.com/office/drawing/2014/main" id="{09CBCABE-364A-7ED9-F1DB-3722CB84A970}"/>
              </a:ext>
            </a:extLst>
          </p:cNvPr>
          <p:cNvSpPr txBox="1">
            <a:spLocks/>
          </p:cNvSpPr>
          <p:nvPr/>
        </p:nvSpPr>
        <p:spPr>
          <a:xfrm rot="16200000">
            <a:off x="9813006" y="925932"/>
            <a:ext cx="3326347" cy="1431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altLang="zh-TW" sz="72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NI522</a:t>
            </a:r>
            <a:endParaRPr lang="en-US" sz="72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7BC048D4-750C-FB43-EBAA-C27FC2853C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002812"/>
              </p:ext>
            </p:extLst>
          </p:nvPr>
        </p:nvGraphicFramePr>
        <p:xfrm>
          <a:off x="2387764" y="746660"/>
          <a:ext cx="7416471" cy="5364679"/>
        </p:xfrm>
        <a:graphic>
          <a:graphicData uri="http://schemas.openxmlformats.org/drawingml/2006/table">
            <a:tbl>
              <a:tblPr>
                <a:solidFill>
                  <a:srgbClr val="000000">
                    <a:alpha val="40000"/>
                  </a:srgbClr>
                </a:solidFill>
                <a:tableStyleId>{5C22544A-7EE6-4342-B048-85BDC9FD1C3A}</a:tableStyleId>
              </a:tblPr>
              <a:tblGrid>
                <a:gridCol w="1100971">
                  <a:extLst>
                    <a:ext uri="{9D8B030D-6E8A-4147-A177-3AD203B41FA5}">
                      <a16:colId xmlns:a16="http://schemas.microsoft.com/office/drawing/2014/main" val="2231745521"/>
                    </a:ext>
                  </a:extLst>
                </a:gridCol>
                <a:gridCol w="932560">
                  <a:extLst>
                    <a:ext uri="{9D8B030D-6E8A-4147-A177-3AD203B41FA5}">
                      <a16:colId xmlns:a16="http://schemas.microsoft.com/office/drawing/2014/main" val="2171589621"/>
                    </a:ext>
                  </a:extLst>
                </a:gridCol>
                <a:gridCol w="2557508">
                  <a:extLst>
                    <a:ext uri="{9D8B030D-6E8A-4147-A177-3AD203B41FA5}">
                      <a16:colId xmlns:a16="http://schemas.microsoft.com/office/drawing/2014/main" val="2796367433"/>
                    </a:ext>
                  </a:extLst>
                </a:gridCol>
                <a:gridCol w="2825432">
                  <a:extLst>
                    <a:ext uri="{9D8B030D-6E8A-4147-A177-3AD203B41FA5}">
                      <a16:colId xmlns:a16="http://schemas.microsoft.com/office/drawing/2014/main" val="758507603"/>
                    </a:ext>
                  </a:extLst>
                </a:gridCol>
              </a:tblGrid>
              <a:tr h="24815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NI522 4F</a:t>
                      </a:r>
                      <a:endParaRPr lang="zh-TW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Black</a:t>
                      </a:r>
                      <a:endParaRPr lang="pt-BR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altLang="zh-TW" sz="105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White</a:t>
                      </a:r>
                      <a:endParaRPr lang="pt-BR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098385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Part no.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BFC-NI52B75KKGKK-4F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BFC-NI52B75WWGWW-4F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849213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EAN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4716779449808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4716779449815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841938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UPC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886027007556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886027010402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668513"/>
                  </a:ext>
                </a:extLst>
              </a:tr>
              <a:tr h="27943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Net weight  (NW)</a:t>
                      </a:r>
                    </a:p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Gross weight (GW)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N.W: 6.1Kgs /   G.W: 7.1Kgs</a:t>
                      </a:r>
                      <a:endParaRPr lang="en-US" altLang="zh-TW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5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N.W: 6.1Kgs /   G.W: 7.1Kgs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24672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Materials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Steel, Mesh, Plastic, Tempered Glass 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233186900"/>
                  </a:ext>
                </a:extLst>
              </a:tr>
              <a:tr h="27943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Chassis Dimensions</a:t>
                      </a:r>
                    </a:p>
                    <a:p>
                      <a:pPr algn="ctr" fontAlgn="ctr"/>
                      <a:r>
                        <a:rPr lang="pt-BR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(W x H x D)</a:t>
                      </a:r>
                      <a:endParaRPr lang="pt-BR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220 mm x 470 mm x 440 mm</a:t>
                      </a:r>
                      <a:endParaRPr lang="en-US" altLang="zh-TW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3391129451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Motherboard Supports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Mini-ITX, </a:t>
                      </a:r>
                      <a:r>
                        <a:rPr lang="en-US" sz="1000" b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MicroATX</a:t>
                      </a:r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, ATX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1318801737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Air Cooler Height Support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165</a:t>
                      </a:r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mm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786305632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VGA Length Support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435</a:t>
                      </a:r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mm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3786625007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Cable Management Support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up to 30</a:t>
                      </a:r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348116647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2.5" / </a:t>
                      </a:r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3.5" Drive Bay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1+4 / 2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zh-TW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3070249557"/>
                  </a:ext>
                </a:extLst>
              </a:tr>
              <a:tr h="2481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Fan mounts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Front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 x 120mm, 3 x 140mm</a:t>
                      </a:r>
                      <a:endParaRPr lang="en-US" altLang="zh-TW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1258070733"/>
                  </a:ext>
                </a:extLst>
              </a:tr>
              <a:tr h="2481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Top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 x 120mm, 2 x 140mm</a:t>
                      </a:r>
                      <a:endParaRPr lang="en-US" altLang="zh-TW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2379537610"/>
                  </a:ext>
                </a:extLst>
              </a:tr>
              <a:tr h="2481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Rear</a:t>
                      </a:r>
                      <a:endParaRPr lang="en-US" altLang="zh-TW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x 120mm</a:t>
                      </a:r>
                      <a:endParaRPr lang="en-US" altLang="zh-TW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73709"/>
                  </a:ext>
                </a:extLst>
              </a:tr>
              <a:tr h="2718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Radiator Support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Front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x 360mm/ 1 x 280mm/  1 x 240mm (Thickness up to 27mm)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2723724583"/>
                  </a:ext>
                </a:extLst>
              </a:tr>
              <a:tr h="2481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Top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x 360mm/ 1 x 280mm/  1 x 240mm (Thickness up to 27mm)</a:t>
                      </a: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1877816791"/>
                  </a:ext>
                </a:extLst>
              </a:tr>
              <a:tr h="2481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Rear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x 120mm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1674044838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PCI-E Slots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 Slots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3345325413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I/O Ports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x USB 3.0/ </a:t>
                      </a:r>
                      <a:r>
                        <a:rPr lang="pt-BR" altLang="zh-TW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 x USB/ </a:t>
                      </a:r>
                      <a:r>
                        <a:rPr lang="pt-BR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Audio I/O</a:t>
                      </a:r>
                      <a:endParaRPr lang="pt-BR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2157122366"/>
                  </a:ext>
                </a:extLst>
              </a:tr>
              <a:tr h="24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Power Supply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ATX &amp; Standard / up to 260mm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>
                    <a:solidFill>
                      <a:schemeClr val="tx1">
                        <a:alpha val="2705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241" marR="8241" marT="8241" marB="0" anchor="ctr"/>
                </a:tc>
                <a:extLst>
                  <a:ext uri="{0D108BD9-81ED-4DB2-BD59-A6C34878D82A}">
                    <a16:rowId xmlns:a16="http://schemas.microsoft.com/office/drawing/2014/main" val="35237985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285</Words>
  <Application>Microsoft Office PowerPoint</Application>
  <PresentationFormat>寬螢幕</PresentationFormat>
  <Paragraphs>93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佈景主題</vt:lpstr>
      <vt:lpstr>PowerPoint 簡報</vt:lpstr>
      <vt:lpstr>360mm AIO Support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Achan</dc:creator>
  <cp:lastModifiedBy>Rex</cp:lastModifiedBy>
  <cp:revision>130</cp:revision>
  <dcterms:created xsi:type="dcterms:W3CDTF">2024-07-05T05:10:11Z</dcterms:created>
  <dcterms:modified xsi:type="dcterms:W3CDTF">2026-04-20T13:04:40Z</dcterms:modified>
</cp:coreProperties>
</file>