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78" r:id="rId4"/>
    <p:sldId id="272" r:id="rId5"/>
    <p:sldId id="273" r:id="rId6"/>
    <p:sldId id="275" r:id="rId7"/>
    <p:sldId id="276" r:id="rId8"/>
    <p:sldId id="277" r:id="rId9"/>
    <p:sldId id="261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jcCe6s3Ihf0nu0ytdS8CWYeLuwh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jaya Bhan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E1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DDD16-C3A1-4A7C-927D-D61040072FAD}">
  <a:tblStyle styleId="{6FEDDD16-C3A1-4A7C-927D-D61040072F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8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F1BDA229-EED5-4CCB-7EAA-E05817A9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912A616-4218-F1B3-6C51-6034D02851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74F189B-45BE-14FD-2E90-64FB70C871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1569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A1417C3D-A671-BF8E-24CD-6FAD2D7C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6D3C2215-F6A4-6139-1407-D5902DF9A0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C34104B1-74BD-D12F-A660-18BF663277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1588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3E9120DF-9BDE-9683-FB96-8B59134DE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FC2C8C2-BB60-80E1-E399-A79723C772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5F6CC3B-EB9B-BFFE-6BC1-439F551836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2835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1B065DCE-AC2F-0E1C-5824-4712D981B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EC27C94-D5C3-9FF6-2431-E4F34BC93F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90AD165A-B7E7-AF5B-9C6D-6FE1E46C4B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0429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CFA35AF-65FD-520B-D69F-72F8CD108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8C277E0-871B-0703-2D36-B8D8A55158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587689A-51D3-3029-C6AC-EA0CC772C5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8997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C077FC4B-BCBB-BCCF-5E6A-4BE73841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4B012A3F-9789-99AD-E630-0DAD767FA2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6E4DF69-EBAC-6455-4283-ED51E8691E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53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標題投影片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96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標題及內容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758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章節標題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2721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兩個內容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3396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比較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4826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只有標題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744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空白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609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含標題的內容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8285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含標題的圖片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076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標題及直排文字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8724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直排標題及文字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4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473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E1D0ED-3AD5-B3EC-F75B-37CAD597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B9024E9C-8988-DA10-E74A-3F8D33C82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849" y="966969"/>
            <a:ext cx="5391548" cy="5391548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680CE8D2-B519-14F5-A7AB-813058E0495A}"/>
              </a:ext>
            </a:extLst>
          </p:cNvPr>
          <p:cNvSpPr/>
          <p:nvPr/>
        </p:nvSpPr>
        <p:spPr>
          <a:xfrm>
            <a:off x="-291568" y="318655"/>
            <a:ext cx="7427282" cy="120534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22" name="Google Shape;104;p4">
            <a:extLst>
              <a:ext uri="{FF2B5EF4-FFF2-40B4-BE49-F238E27FC236}">
                <a16:creationId xmlns:a16="http://schemas.microsoft.com/office/drawing/2014/main" id="{E8085F99-DC86-02FB-30BA-FC78A17265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372" y="499483"/>
            <a:ext cx="6946501" cy="871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1920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Pixels 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-inch IPS Live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Performace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Display</a:t>
            </a:r>
          </a:p>
        </p:txBody>
      </p:sp>
      <p:sp>
        <p:nvSpPr>
          <p:cNvPr id="2" name="Google Shape;104;p4">
            <a:extLst>
              <a:ext uri="{FF2B5EF4-FFF2-40B4-BE49-F238E27FC236}">
                <a16:creationId xmlns:a16="http://schemas.microsoft.com/office/drawing/2014/main" id="{45457705-F735-3F23-2709-355E5FF6287F}"/>
              </a:ext>
            </a:extLst>
          </p:cNvPr>
          <p:cNvSpPr txBox="1">
            <a:spLocks/>
          </p:cNvSpPr>
          <p:nvPr/>
        </p:nvSpPr>
        <p:spPr>
          <a:xfrm>
            <a:off x="7410903" y="1075970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188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mm</a:t>
            </a:r>
          </a:p>
        </p:txBody>
      </p:sp>
      <p:sp>
        <p:nvSpPr>
          <p:cNvPr id="3" name="Google Shape;104;p4">
            <a:extLst>
              <a:ext uri="{FF2B5EF4-FFF2-40B4-BE49-F238E27FC236}">
                <a16:creationId xmlns:a16="http://schemas.microsoft.com/office/drawing/2014/main" id="{55E27354-295B-F6BD-75F6-D25B4A09FA77}"/>
              </a:ext>
            </a:extLst>
          </p:cNvPr>
          <p:cNvSpPr txBox="1">
            <a:spLocks/>
          </p:cNvSpPr>
          <p:nvPr/>
        </p:nvSpPr>
        <p:spPr>
          <a:xfrm rot="5400000">
            <a:off x="8934360" y="3319126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301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mm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BD8B046-B88B-06E8-EB61-B2CF43FDA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312" y="1600565"/>
            <a:ext cx="4785777" cy="478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2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ADDD92-B592-7F36-64E0-19AA6A921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圖片 40">
            <a:extLst>
              <a:ext uri="{FF2B5EF4-FFF2-40B4-BE49-F238E27FC236}">
                <a16:creationId xmlns:a16="http://schemas.microsoft.com/office/drawing/2014/main" id="{4486F6FB-A46C-0833-D606-84E71A08D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263" y="2643964"/>
            <a:ext cx="3519051" cy="3519051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6A0B1774-F715-29D0-A411-FE1C8D3E4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911" y="3071633"/>
            <a:ext cx="3394271" cy="3394271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D94BDDBE-813C-4BAB-D5CA-E2F579DDBF25}"/>
              </a:ext>
            </a:extLst>
          </p:cNvPr>
          <p:cNvSpPr/>
          <p:nvPr/>
        </p:nvSpPr>
        <p:spPr>
          <a:xfrm>
            <a:off x="7057763" y="5586645"/>
            <a:ext cx="4400551" cy="8713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4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Google Shape;104;p4">
            <a:extLst>
              <a:ext uri="{FF2B5EF4-FFF2-40B4-BE49-F238E27FC236}">
                <a16:creationId xmlns:a16="http://schemas.microsoft.com/office/drawing/2014/main" id="{F3322A1B-8DBD-D0BF-9FF8-859F2E2A7D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43043" y="5598497"/>
            <a:ext cx="4079262" cy="871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4400"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 AIO Support 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 Bottom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84FB6AD8-259C-D587-9952-D8601A56C3A8}"/>
              </a:ext>
            </a:extLst>
          </p:cNvPr>
          <p:cNvCxnSpPr>
            <a:cxnSpLocks/>
          </p:cNvCxnSpPr>
          <p:nvPr/>
        </p:nvCxnSpPr>
        <p:spPr>
          <a:xfrm>
            <a:off x="470602" y="2314894"/>
            <a:ext cx="0" cy="787351"/>
          </a:xfrm>
          <a:prstGeom prst="line">
            <a:avLst/>
          </a:prstGeom>
          <a:ln w="76200" cmpd="sng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Google Shape;104;p4">
            <a:extLst>
              <a:ext uri="{FF2B5EF4-FFF2-40B4-BE49-F238E27FC236}">
                <a16:creationId xmlns:a16="http://schemas.microsoft.com/office/drawing/2014/main" id="{709BE8AF-0ED0-9040-C1CD-E09B948663D7}"/>
              </a:ext>
            </a:extLst>
          </p:cNvPr>
          <p:cNvSpPr txBox="1">
            <a:spLocks/>
          </p:cNvSpPr>
          <p:nvPr/>
        </p:nvSpPr>
        <p:spPr>
          <a:xfrm>
            <a:off x="5066663" y="933704"/>
            <a:ext cx="934244" cy="626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MB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6DE61CFC-BC38-C317-8220-41D64B145DAE}"/>
              </a:ext>
            </a:extLst>
          </p:cNvPr>
          <p:cNvSpPr txBox="1"/>
          <p:nvPr/>
        </p:nvSpPr>
        <p:spPr>
          <a:xfrm rot="16200000">
            <a:off x="-200907" y="3330132"/>
            <a:ext cx="1272722" cy="37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chemeClr val="bg1"/>
                </a:solidFill>
              </a:rPr>
              <a:t>120mm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FAE5CD20-ABA8-E576-405E-D012068183CE}"/>
              </a:ext>
            </a:extLst>
          </p:cNvPr>
          <p:cNvGrpSpPr/>
          <p:nvPr/>
        </p:nvGrpSpPr>
        <p:grpSpPr>
          <a:xfrm>
            <a:off x="1023409" y="5915997"/>
            <a:ext cx="3664639" cy="377495"/>
            <a:chOff x="846240" y="5767414"/>
            <a:chExt cx="3664639" cy="377495"/>
          </a:xfrm>
        </p:grpSpPr>
        <p:cxnSp>
          <p:nvCxnSpPr>
            <p:cNvPr id="18" name="直線接點 17">
              <a:extLst>
                <a:ext uri="{FF2B5EF4-FFF2-40B4-BE49-F238E27FC236}">
                  <a16:creationId xmlns:a16="http://schemas.microsoft.com/office/drawing/2014/main" id="{25E45BD2-E63E-4933-B5DF-B2277C98BE79}"/>
                </a:ext>
              </a:extLst>
            </p:cNvPr>
            <p:cNvCxnSpPr>
              <a:cxnSpLocks/>
            </p:cNvCxnSpPr>
            <p:nvPr/>
          </p:nvCxnSpPr>
          <p:spPr>
            <a:xfrm>
              <a:off x="1875916" y="5988484"/>
              <a:ext cx="800781" cy="0"/>
            </a:xfrm>
            <a:prstGeom prst="line">
              <a:avLst/>
            </a:prstGeom>
            <a:ln w="762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直線接點 18">
              <a:extLst>
                <a:ext uri="{FF2B5EF4-FFF2-40B4-BE49-F238E27FC236}">
                  <a16:creationId xmlns:a16="http://schemas.microsoft.com/office/drawing/2014/main" id="{32C34441-6AEC-F4CB-4CA1-B1C0E4F6D73C}"/>
                </a:ext>
              </a:extLst>
            </p:cNvPr>
            <p:cNvCxnSpPr>
              <a:cxnSpLocks/>
            </p:cNvCxnSpPr>
            <p:nvPr/>
          </p:nvCxnSpPr>
          <p:spPr>
            <a:xfrm>
              <a:off x="2793496" y="5988484"/>
              <a:ext cx="800781" cy="0"/>
            </a:xfrm>
            <a:prstGeom prst="line">
              <a:avLst/>
            </a:prstGeom>
            <a:ln w="762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直線接點 19">
              <a:extLst>
                <a:ext uri="{FF2B5EF4-FFF2-40B4-BE49-F238E27FC236}">
                  <a16:creationId xmlns:a16="http://schemas.microsoft.com/office/drawing/2014/main" id="{64069EF7-B48C-B306-639B-AF9B20278735}"/>
                </a:ext>
              </a:extLst>
            </p:cNvPr>
            <p:cNvCxnSpPr>
              <a:cxnSpLocks/>
            </p:cNvCxnSpPr>
            <p:nvPr/>
          </p:nvCxnSpPr>
          <p:spPr>
            <a:xfrm>
              <a:off x="3710098" y="5988484"/>
              <a:ext cx="800781" cy="0"/>
            </a:xfrm>
            <a:prstGeom prst="line">
              <a:avLst/>
            </a:prstGeom>
            <a:ln w="762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81EA08C8-97FE-3CDC-B9B7-075641C900D5}"/>
                </a:ext>
              </a:extLst>
            </p:cNvPr>
            <p:cNvSpPr txBox="1"/>
            <p:nvPr/>
          </p:nvSpPr>
          <p:spPr>
            <a:xfrm>
              <a:off x="846240" y="5767414"/>
              <a:ext cx="1321865" cy="377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b="1" dirty="0">
                  <a:solidFill>
                    <a:schemeClr val="bg1"/>
                  </a:solidFill>
                </a:rPr>
                <a:t>120mm</a:t>
              </a:r>
              <a:endParaRPr lang="zh-TW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3579C8D8-EE87-6440-0E4C-04840DD36F3E}"/>
              </a:ext>
            </a:extLst>
          </p:cNvPr>
          <p:cNvGrpSpPr/>
          <p:nvPr/>
        </p:nvGrpSpPr>
        <p:grpSpPr>
          <a:xfrm rot="5400000">
            <a:off x="3722585" y="3068012"/>
            <a:ext cx="3655585" cy="377495"/>
            <a:chOff x="855294" y="5767414"/>
            <a:chExt cx="3655585" cy="377495"/>
          </a:xfrm>
        </p:grpSpPr>
        <p:cxnSp>
          <p:nvCxnSpPr>
            <p:cNvPr id="24" name="直線接點 23">
              <a:extLst>
                <a:ext uri="{FF2B5EF4-FFF2-40B4-BE49-F238E27FC236}">
                  <a16:creationId xmlns:a16="http://schemas.microsoft.com/office/drawing/2014/main" id="{17967F61-2AF7-DD24-5FE8-E96F29CEDEFA}"/>
                </a:ext>
              </a:extLst>
            </p:cNvPr>
            <p:cNvCxnSpPr>
              <a:cxnSpLocks/>
            </p:cNvCxnSpPr>
            <p:nvPr/>
          </p:nvCxnSpPr>
          <p:spPr>
            <a:xfrm>
              <a:off x="1875916" y="5988484"/>
              <a:ext cx="800781" cy="0"/>
            </a:xfrm>
            <a:prstGeom prst="line">
              <a:avLst/>
            </a:prstGeom>
            <a:ln w="762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直線接點 24">
              <a:extLst>
                <a:ext uri="{FF2B5EF4-FFF2-40B4-BE49-F238E27FC236}">
                  <a16:creationId xmlns:a16="http://schemas.microsoft.com/office/drawing/2014/main" id="{2E04C5A2-5C03-01D1-0798-6F7B33BA1468}"/>
                </a:ext>
              </a:extLst>
            </p:cNvPr>
            <p:cNvCxnSpPr>
              <a:cxnSpLocks/>
            </p:cNvCxnSpPr>
            <p:nvPr/>
          </p:nvCxnSpPr>
          <p:spPr>
            <a:xfrm>
              <a:off x="2793496" y="5988484"/>
              <a:ext cx="800781" cy="0"/>
            </a:xfrm>
            <a:prstGeom prst="line">
              <a:avLst/>
            </a:prstGeom>
            <a:ln w="762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直線接點 25">
              <a:extLst>
                <a:ext uri="{FF2B5EF4-FFF2-40B4-BE49-F238E27FC236}">
                  <a16:creationId xmlns:a16="http://schemas.microsoft.com/office/drawing/2014/main" id="{FC33ADDA-F6A9-0FF2-E5A8-AC0B50428D92}"/>
                </a:ext>
              </a:extLst>
            </p:cNvPr>
            <p:cNvCxnSpPr>
              <a:cxnSpLocks/>
            </p:cNvCxnSpPr>
            <p:nvPr/>
          </p:nvCxnSpPr>
          <p:spPr>
            <a:xfrm>
              <a:off x="3710098" y="5988484"/>
              <a:ext cx="800781" cy="0"/>
            </a:xfrm>
            <a:prstGeom prst="line">
              <a:avLst/>
            </a:prstGeom>
            <a:ln w="762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129FF444-D361-AB60-505F-9649AF9759AF}"/>
                </a:ext>
              </a:extLst>
            </p:cNvPr>
            <p:cNvSpPr txBox="1"/>
            <p:nvPr/>
          </p:nvSpPr>
          <p:spPr>
            <a:xfrm>
              <a:off x="855294" y="5767414"/>
              <a:ext cx="1321865" cy="377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b="1" dirty="0">
                  <a:solidFill>
                    <a:schemeClr val="bg1"/>
                  </a:solidFill>
                </a:rPr>
                <a:t>120mm</a:t>
              </a:r>
              <a:endParaRPr lang="zh-TW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32AAD77F-E20A-6AB5-7310-4F97A2391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35" y="1247009"/>
            <a:ext cx="4668988" cy="466898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996420D-64F0-6F40-3CE0-6E33643B676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8178"/>
          <a:stretch>
            <a:fillRect/>
          </a:stretch>
        </p:blipFill>
        <p:spPr>
          <a:xfrm>
            <a:off x="6000907" y="-1"/>
            <a:ext cx="6019334" cy="432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86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B1FD821-5EC0-A7CE-02E4-BFA0FA0BC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7EB74B2C-7372-1FD5-F8A9-597C6C9F9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490" y="1697355"/>
            <a:ext cx="4526940" cy="452694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855FEF07-EFEE-798F-51C2-25E1F09DF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57" y="1876267"/>
            <a:ext cx="4185057" cy="4185057"/>
          </a:xfrm>
          <a:prstGeom prst="rect">
            <a:avLst/>
          </a:prstGeom>
        </p:spPr>
      </p:pic>
      <p:sp>
        <p:nvSpPr>
          <p:cNvPr id="46" name="Google Shape;104;p4">
            <a:extLst>
              <a:ext uri="{FF2B5EF4-FFF2-40B4-BE49-F238E27FC236}">
                <a16:creationId xmlns:a16="http://schemas.microsoft.com/office/drawing/2014/main" id="{DC0CF47C-9EEF-7D17-E23D-6F9A7621401A}"/>
              </a:ext>
            </a:extLst>
          </p:cNvPr>
          <p:cNvSpPr txBox="1">
            <a:spLocks/>
          </p:cNvSpPr>
          <p:nvPr/>
        </p:nvSpPr>
        <p:spPr>
          <a:xfrm>
            <a:off x="4956536" y="1353717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47" name="Google Shape;104;p4">
            <a:extLst>
              <a:ext uri="{FF2B5EF4-FFF2-40B4-BE49-F238E27FC236}">
                <a16:creationId xmlns:a16="http://schemas.microsoft.com/office/drawing/2014/main" id="{77896D6E-D9D4-47CD-1633-DA384F39AA80}"/>
              </a:ext>
            </a:extLst>
          </p:cNvPr>
          <p:cNvSpPr txBox="1">
            <a:spLocks/>
          </p:cNvSpPr>
          <p:nvPr/>
        </p:nvSpPr>
        <p:spPr>
          <a:xfrm rot="16200000">
            <a:off x="-581842" y="3545998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001E969E-178E-2967-35A1-8E2BFC57712E}"/>
              </a:ext>
            </a:extLst>
          </p:cNvPr>
          <p:cNvSpPr/>
          <p:nvPr/>
        </p:nvSpPr>
        <p:spPr>
          <a:xfrm>
            <a:off x="1731686" y="2440248"/>
            <a:ext cx="1410004" cy="1304854"/>
          </a:xfrm>
          <a:prstGeom prst="rect">
            <a:avLst/>
          </a:prstGeom>
          <a:solidFill>
            <a:schemeClr val="accent1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3D955AF-F030-8EC4-7932-CAF8061B7510}"/>
              </a:ext>
            </a:extLst>
          </p:cNvPr>
          <p:cNvSpPr/>
          <p:nvPr/>
        </p:nvSpPr>
        <p:spPr>
          <a:xfrm>
            <a:off x="3473919" y="1930968"/>
            <a:ext cx="552627" cy="3917337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Google Shape;104;p4">
            <a:extLst>
              <a:ext uri="{FF2B5EF4-FFF2-40B4-BE49-F238E27FC236}">
                <a16:creationId xmlns:a16="http://schemas.microsoft.com/office/drawing/2014/main" id="{04F47B31-F802-DFD7-D974-B702FE93FE7D}"/>
              </a:ext>
            </a:extLst>
          </p:cNvPr>
          <p:cNvSpPr txBox="1">
            <a:spLocks/>
          </p:cNvSpPr>
          <p:nvPr/>
        </p:nvSpPr>
        <p:spPr>
          <a:xfrm rot="5400000">
            <a:off x="1733544" y="3556985"/>
            <a:ext cx="4107429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Cable Management Space 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90.9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51" name="Google Shape;104;p4">
            <a:extLst>
              <a:ext uri="{FF2B5EF4-FFF2-40B4-BE49-F238E27FC236}">
                <a16:creationId xmlns:a16="http://schemas.microsoft.com/office/drawing/2014/main" id="{AA7D6C85-852F-698E-5E85-75F06839E56B}"/>
              </a:ext>
            </a:extLst>
          </p:cNvPr>
          <p:cNvSpPr txBox="1">
            <a:spLocks/>
          </p:cNvSpPr>
          <p:nvPr/>
        </p:nvSpPr>
        <p:spPr>
          <a:xfrm>
            <a:off x="1649209" y="2420644"/>
            <a:ext cx="1585785" cy="100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0000"/>
              </a:lnSpc>
              <a:buSzPts val="4400"/>
            </a:pPr>
            <a:r>
              <a:rPr lang="en-US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Maximun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CPU</a:t>
            </a:r>
          </a:p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Cooler Height</a:t>
            </a:r>
          </a:p>
        </p:txBody>
      </p:sp>
      <p:sp>
        <p:nvSpPr>
          <p:cNvPr id="52" name="Google Shape;104;p4">
            <a:extLst>
              <a:ext uri="{FF2B5EF4-FFF2-40B4-BE49-F238E27FC236}">
                <a16:creationId xmlns:a16="http://schemas.microsoft.com/office/drawing/2014/main" id="{57B6BF35-24B6-6A10-DEE7-FEDB0F0A10AB}"/>
              </a:ext>
            </a:extLst>
          </p:cNvPr>
          <p:cNvSpPr txBox="1">
            <a:spLocks/>
          </p:cNvSpPr>
          <p:nvPr/>
        </p:nvSpPr>
        <p:spPr>
          <a:xfrm>
            <a:off x="1810702" y="3114949"/>
            <a:ext cx="802976" cy="53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F5393678-18C4-3F7F-EC1B-77F7D4827E08}"/>
              </a:ext>
            </a:extLst>
          </p:cNvPr>
          <p:cNvSpPr/>
          <p:nvPr/>
        </p:nvSpPr>
        <p:spPr>
          <a:xfrm>
            <a:off x="4837897" y="2576991"/>
            <a:ext cx="2010694" cy="2655912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Google Shape;104;p4">
            <a:extLst>
              <a:ext uri="{FF2B5EF4-FFF2-40B4-BE49-F238E27FC236}">
                <a16:creationId xmlns:a16="http://schemas.microsoft.com/office/drawing/2014/main" id="{046BCB0B-75CE-C97E-C6C0-62B5E9946A12}"/>
              </a:ext>
            </a:extLst>
          </p:cNvPr>
          <p:cNvSpPr txBox="1">
            <a:spLocks/>
          </p:cNvSpPr>
          <p:nvPr/>
        </p:nvSpPr>
        <p:spPr>
          <a:xfrm>
            <a:off x="4774379" y="3274684"/>
            <a:ext cx="2060149" cy="964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ITX</a:t>
            </a:r>
          </a:p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M-ATX</a:t>
            </a:r>
          </a:p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ATX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55625E3-C155-180B-DC79-77176F59E4F6}"/>
              </a:ext>
            </a:extLst>
          </p:cNvPr>
          <p:cNvSpPr/>
          <p:nvPr/>
        </p:nvSpPr>
        <p:spPr>
          <a:xfrm>
            <a:off x="4527908" y="4314886"/>
            <a:ext cx="2672697" cy="687277"/>
          </a:xfrm>
          <a:prstGeom prst="rect">
            <a:avLst/>
          </a:prstGeom>
          <a:solidFill>
            <a:schemeClr val="accent4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Google Shape;104;p4">
            <a:extLst>
              <a:ext uri="{FF2B5EF4-FFF2-40B4-BE49-F238E27FC236}">
                <a16:creationId xmlns:a16="http://schemas.microsoft.com/office/drawing/2014/main" id="{3E5394A4-B877-3363-6538-55AEDE31C461}"/>
              </a:ext>
            </a:extLst>
          </p:cNvPr>
          <p:cNvSpPr txBox="1">
            <a:spLocks/>
          </p:cNvSpPr>
          <p:nvPr/>
        </p:nvSpPr>
        <p:spPr>
          <a:xfrm>
            <a:off x="4636659" y="4174805"/>
            <a:ext cx="2563946" cy="915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  <a:buSzPts val="4400"/>
            </a:pP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Maximun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Graphics Card </a:t>
            </a:r>
          </a:p>
          <a:p>
            <a:pPr>
              <a:lnSpc>
                <a:spcPct val="110000"/>
              </a:lnSpc>
              <a:buSzPts val="4400"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58" name="Google Shape;104;p4">
            <a:extLst>
              <a:ext uri="{FF2B5EF4-FFF2-40B4-BE49-F238E27FC236}">
                <a16:creationId xmlns:a16="http://schemas.microsoft.com/office/drawing/2014/main" id="{BA88A22E-CEEA-A618-23CD-F6B07F8D11B5}"/>
              </a:ext>
            </a:extLst>
          </p:cNvPr>
          <p:cNvSpPr txBox="1">
            <a:spLocks/>
          </p:cNvSpPr>
          <p:nvPr/>
        </p:nvSpPr>
        <p:spPr>
          <a:xfrm>
            <a:off x="6145107" y="4502945"/>
            <a:ext cx="642775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Google Shape;104;p4">
            <a:extLst>
              <a:ext uri="{FF2B5EF4-FFF2-40B4-BE49-F238E27FC236}">
                <a16:creationId xmlns:a16="http://schemas.microsoft.com/office/drawing/2014/main" id="{0E57B6C8-12F5-1D0A-6515-F35797C78E02}"/>
              </a:ext>
            </a:extLst>
          </p:cNvPr>
          <p:cNvSpPr txBox="1">
            <a:spLocks/>
          </p:cNvSpPr>
          <p:nvPr/>
        </p:nvSpPr>
        <p:spPr>
          <a:xfrm>
            <a:off x="1148522" y="1353717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285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54" name="Google Shape;104;p4">
            <a:extLst>
              <a:ext uri="{FF2B5EF4-FFF2-40B4-BE49-F238E27FC236}">
                <a16:creationId xmlns:a16="http://schemas.microsoft.com/office/drawing/2014/main" id="{48506D0D-AAF7-CDAC-5675-92A8F18CC324}"/>
              </a:ext>
            </a:extLst>
          </p:cNvPr>
          <p:cNvSpPr txBox="1">
            <a:spLocks/>
          </p:cNvSpPr>
          <p:nvPr/>
        </p:nvSpPr>
        <p:spPr>
          <a:xfrm>
            <a:off x="4980920" y="2607997"/>
            <a:ext cx="1724645" cy="670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Motherboard</a:t>
            </a:r>
          </a:p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2" name="Google Shape;104;p4">
            <a:extLst>
              <a:ext uri="{FF2B5EF4-FFF2-40B4-BE49-F238E27FC236}">
                <a16:creationId xmlns:a16="http://schemas.microsoft.com/office/drawing/2014/main" id="{37B3130A-DEB9-2129-5042-508CD7FC2AA8}"/>
              </a:ext>
            </a:extLst>
          </p:cNvPr>
          <p:cNvSpPr txBox="1">
            <a:spLocks/>
          </p:cNvSpPr>
          <p:nvPr/>
        </p:nvSpPr>
        <p:spPr>
          <a:xfrm>
            <a:off x="5458091" y="4518150"/>
            <a:ext cx="851068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altLang="zh-TW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104;p4">
            <a:extLst>
              <a:ext uri="{FF2B5EF4-FFF2-40B4-BE49-F238E27FC236}">
                <a16:creationId xmlns:a16="http://schemas.microsoft.com/office/drawing/2014/main" id="{C45B9D38-9144-6E5D-B530-65C30C3C9F0B}"/>
              </a:ext>
            </a:extLst>
          </p:cNvPr>
          <p:cNvSpPr txBox="1">
            <a:spLocks/>
          </p:cNvSpPr>
          <p:nvPr/>
        </p:nvSpPr>
        <p:spPr>
          <a:xfrm>
            <a:off x="2459410" y="3142221"/>
            <a:ext cx="642775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56B8CED-2A2B-9956-F38F-1730948AC622}"/>
              </a:ext>
            </a:extLst>
          </p:cNvPr>
          <p:cNvSpPr/>
          <p:nvPr/>
        </p:nvSpPr>
        <p:spPr>
          <a:xfrm>
            <a:off x="1701271" y="725975"/>
            <a:ext cx="8617528" cy="59512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5" name="Google Shape;104;p4">
            <a:extLst>
              <a:ext uri="{FF2B5EF4-FFF2-40B4-BE49-F238E27FC236}">
                <a16:creationId xmlns:a16="http://schemas.microsoft.com/office/drawing/2014/main" id="{782C2000-CA83-6E04-0D7A-F0CF6BA718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999" y="641724"/>
            <a:ext cx="7452124" cy="778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Supports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BTF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Back-Connect Motherboard 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05A02A62-0C56-7605-89A3-A889BCCE0ECE}"/>
              </a:ext>
            </a:extLst>
          </p:cNvPr>
          <p:cNvGrpSpPr/>
          <p:nvPr/>
        </p:nvGrpSpPr>
        <p:grpSpPr>
          <a:xfrm>
            <a:off x="8526522" y="2991506"/>
            <a:ext cx="3670641" cy="2603020"/>
            <a:chOff x="8613632" y="1488701"/>
            <a:chExt cx="4577460" cy="3246083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44D0ECB-837E-7FF3-4963-F2CE927008AC}"/>
                </a:ext>
              </a:extLst>
            </p:cNvPr>
            <p:cNvSpPr/>
            <p:nvPr/>
          </p:nvSpPr>
          <p:spPr>
            <a:xfrm>
              <a:off x="8613632" y="1957911"/>
              <a:ext cx="4577460" cy="277687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lumMod val="100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DA9A5AEA-7E95-1852-60CF-87578ADB5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87428" y="1488701"/>
              <a:ext cx="2196389" cy="2381998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B6B5340D-2BD3-FB91-104E-2EA13F042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04708" y="2140665"/>
              <a:ext cx="2274267" cy="2466457"/>
            </a:xfrm>
            <a:prstGeom prst="rect">
              <a:avLst/>
            </a:prstGeom>
          </p:spPr>
        </p:pic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497ACFB-27AE-E1BA-BBC3-628CD4C747DD}"/>
              </a:ext>
            </a:extLst>
          </p:cNvPr>
          <p:cNvSpPr txBox="1"/>
          <p:nvPr/>
        </p:nvSpPr>
        <p:spPr>
          <a:xfrm>
            <a:off x="8762214" y="2531051"/>
            <a:ext cx="3302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Back-Connect Motherboard </a:t>
            </a:r>
            <a:endParaRPr kumimoji="0" lang="zh-TW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668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27FBB5B-CF45-ABEA-7D6C-542915C30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DAE6DB0-5A6F-CCC3-7353-0B70A360FA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819"/>
          <a:stretch>
            <a:fillRect/>
          </a:stretch>
        </p:blipFill>
        <p:spPr>
          <a:xfrm>
            <a:off x="-6188" y="245916"/>
            <a:ext cx="2995837" cy="574124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5226047-8D62-A34C-1E77-C713AA04B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731" y="517201"/>
            <a:ext cx="5028571" cy="5320635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70C6AC1D-72FF-05BA-10BB-06D88442DF05}"/>
              </a:ext>
            </a:extLst>
          </p:cNvPr>
          <p:cNvSpPr/>
          <p:nvPr/>
        </p:nvSpPr>
        <p:spPr>
          <a:xfrm rot="10800000">
            <a:off x="7329536" y="4811816"/>
            <a:ext cx="4821382" cy="144234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Google Shape;104;p4">
            <a:extLst>
              <a:ext uri="{FF2B5EF4-FFF2-40B4-BE49-F238E27FC236}">
                <a16:creationId xmlns:a16="http://schemas.microsoft.com/office/drawing/2014/main" id="{C913E5C2-8DDE-3606-4D09-546E5549F95B}"/>
              </a:ext>
            </a:extLst>
          </p:cNvPr>
          <p:cNvSpPr txBox="1">
            <a:spLocks/>
          </p:cNvSpPr>
          <p:nvPr/>
        </p:nvSpPr>
        <p:spPr>
          <a:xfrm>
            <a:off x="7264159" y="4926757"/>
            <a:ext cx="4424471" cy="43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DUAL CHAMBER</a:t>
            </a:r>
          </a:p>
        </p:txBody>
      </p:sp>
      <p:sp>
        <p:nvSpPr>
          <p:cNvPr id="22" name="Google Shape;104;p4">
            <a:extLst>
              <a:ext uri="{FF2B5EF4-FFF2-40B4-BE49-F238E27FC236}">
                <a16:creationId xmlns:a16="http://schemas.microsoft.com/office/drawing/2014/main" id="{D8481A8C-3500-C467-2202-894ACF47985B}"/>
              </a:ext>
            </a:extLst>
          </p:cNvPr>
          <p:cNvSpPr txBox="1">
            <a:spLocks/>
          </p:cNvSpPr>
          <p:nvPr/>
        </p:nvSpPr>
        <p:spPr>
          <a:xfrm>
            <a:off x="7264159" y="5724838"/>
            <a:ext cx="4424471" cy="51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AIRFLOW PERFORMANCE</a:t>
            </a:r>
          </a:p>
        </p:txBody>
      </p:sp>
      <p:sp>
        <p:nvSpPr>
          <p:cNvPr id="23" name="Google Shape;104;p4">
            <a:extLst>
              <a:ext uri="{FF2B5EF4-FFF2-40B4-BE49-F238E27FC236}">
                <a16:creationId xmlns:a16="http://schemas.microsoft.com/office/drawing/2014/main" id="{1BD17320-319E-BA40-387A-AD975FA656DA}"/>
              </a:ext>
            </a:extLst>
          </p:cNvPr>
          <p:cNvSpPr txBox="1">
            <a:spLocks/>
          </p:cNvSpPr>
          <p:nvPr/>
        </p:nvSpPr>
        <p:spPr>
          <a:xfrm>
            <a:off x="7264159" y="5336785"/>
            <a:ext cx="4424471" cy="51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78CAABE-605A-E3C3-99FA-393162100637}"/>
              </a:ext>
            </a:extLst>
          </p:cNvPr>
          <p:cNvSpPr/>
          <p:nvPr/>
        </p:nvSpPr>
        <p:spPr>
          <a:xfrm>
            <a:off x="2298025" y="2226571"/>
            <a:ext cx="4163058" cy="1119689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dirty="0"/>
          </a:p>
        </p:txBody>
      </p:sp>
      <p:sp>
        <p:nvSpPr>
          <p:cNvPr id="6" name="Google Shape;104;p4">
            <a:extLst>
              <a:ext uri="{FF2B5EF4-FFF2-40B4-BE49-F238E27FC236}">
                <a16:creationId xmlns:a16="http://schemas.microsoft.com/office/drawing/2014/main" id="{AE483515-2774-7C24-2DD9-BE3E69944C88}"/>
              </a:ext>
            </a:extLst>
          </p:cNvPr>
          <p:cNvSpPr txBox="1">
            <a:spLocks/>
          </p:cNvSpPr>
          <p:nvPr/>
        </p:nvSpPr>
        <p:spPr>
          <a:xfrm>
            <a:off x="2918267" y="1736773"/>
            <a:ext cx="1461287" cy="82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3X</a:t>
            </a:r>
          </a:p>
        </p:txBody>
      </p: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665273DF-ECAD-F4E2-030B-CB8EEB1B68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71220" y="2272304"/>
            <a:ext cx="3521488" cy="119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High-Performance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Reverse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ARGB Fan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B53A9E9-6CC8-DA51-B1A1-D7ABB5C9BD25}"/>
              </a:ext>
            </a:extLst>
          </p:cNvPr>
          <p:cNvSpPr/>
          <p:nvPr/>
        </p:nvSpPr>
        <p:spPr>
          <a:xfrm>
            <a:off x="2298025" y="5944384"/>
            <a:ext cx="4163058" cy="77263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dirty="0"/>
          </a:p>
        </p:txBody>
      </p:sp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41474B4E-42DA-8F27-4DB5-E43E1CEA4881}"/>
              </a:ext>
            </a:extLst>
          </p:cNvPr>
          <p:cNvSpPr txBox="1">
            <a:spLocks/>
          </p:cNvSpPr>
          <p:nvPr/>
        </p:nvSpPr>
        <p:spPr>
          <a:xfrm>
            <a:off x="2792855" y="5423035"/>
            <a:ext cx="1461287" cy="82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7" name="Google Shape;104;p4">
            <a:extLst>
              <a:ext uri="{FF2B5EF4-FFF2-40B4-BE49-F238E27FC236}">
                <a16:creationId xmlns:a16="http://schemas.microsoft.com/office/drawing/2014/main" id="{3ECE952C-E096-1F51-63D6-29D1CB43CCFF}"/>
              </a:ext>
            </a:extLst>
          </p:cNvPr>
          <p:cNvSpPr txBox="1">
            <a:spLocks/>
          </p:cNvSpPr>
          <p:nvPr/>
        </p:nvSpPr>
        <p:spPr>
          <a:xfrm>
            <a:off x="1366000" y="6136487"/>
            <a:ext cx="4752516" cy="49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High-Performance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ARGB Fan</a:t>
            </a: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6498ECA5-17A9-C509-EF5A-799FC48D0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8838" y="4372291"/>
            <a:ext cx="1985105" cy="1985105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C1338657-AFB2-DC5D-0532-601642E25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8838" y="702062"/>
            <a:ext cx="1985105" cy="1985105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C64BF44B-CDBA-CD21-C76C-DA61C8D5AA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8192" y="-77905"/>
            <a:ext cx="5209676" cy="520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8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328B8666-B021-24A9-CC87-6675E49E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7A11A9C5-AB4C-69C5-F560-83431C9B0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998" y="380199"/>
            <a:ext cx="6422132" cy="662888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E368DF6-A16B-6884-A9E5-A32A8ED31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65" y="596459"/>
            <a:ext cx="5031134" cy="5193103"/>
          </a:xfrm>
          <a:prstGeom prst="rect">
            <a:avLst/>
          </a:prstGeom>
        </p:spPr>
      </p:pic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91105145-C7D7-043C-AEA6-266DE7CB70CE}"/>
              </a:ext>
            </a:extLst>
          </p:cNvPr>
          <p:cNvSpPr txBox="1">
            <a:spLocks/>
          </p:cNvSpPr>
          <p:nvPr/>
        </p:nvSpPr>
        <p:spPr>
          <a:xfrm>
            <a:off x="9367502" y="3939903"/>
            <a:ext cx="278782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ATX &amp; Standard / </a:t>
            </a:r>
          </a:p>
          <a:p>
            <a:pPr algn="ctr"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 to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60FA742-B19A-4C81-9FC4-37F603B2CDD0}"/>
              </a:ext>
            </a:extLst>
          </p:cNvPr>
          <p:cNvSpPr/>
          <p:nvPr/>
        </p:nvSpPr>
        <p:spPr>
          <a:xfrm>
            <a:off x="3210659" y="5852230"/>
            <a:ext cx="6111089" cy="52987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Google Shape;104;p4">
            <a:extLst>
              <a:ext uri="{FF2B5EF4-FFF2-40B4-BE49-F238E27FC236}">
                <a16:creationId xmlns:a16="http://schemas.microsoft.com/office/drawing/2014/main" id="{A00FAC66-241A-447B-AA55-674AF9DFB100}"/>
              </a:ext>
            </a:extLst>
          </p:cNvPr>
          <p:cNvSpPr txBox="1">
            <a:spLocks/>
          </p:cNvSpPr>
          <p:nvPr/>
        </p:nvSpPr>
        <p:spPr>
          <a:xfrm>
            <a:off x="3262578" y="5868563"/>
            <a:ext cx="5724412" cy="555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3.5’’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Drive </a:t>
            </a:r>
            <a:r>
              <a:rPr lang="en-US" altLang="zh-TW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altLang="zh-TW" sz="2800" b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2800" b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2.5’’Drive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31A5AEE-3051-8941-0F26-023DD663305F}"/>
              </a:ext>
            </a:extLst>
          </p:cNvPr>
          <p:cNvSpPr/>
          <p:nvPr/>
        </p:nvSpPr>
        <p:spPr>
          <a:xfrm>
            <a:off x="9652850" y="1831514"/>
            <a:ext cx="2217135" cy="213234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5CD19954-FE61-9E83-D487-CF4C28AD0942}"/>
              </a:ext>
            </a:extLst>
          </p:cNvPr>
          <p:cNvSpPr txBox="1">
            <a:spLocks/>
          </p:cNvSpPr>
          <p:nvPr/>
        </p:nvSpPr>
        <p:spPr>
          <a:xfrm>
            <a:off x="9570571" y="2721957"/>
            <a:ext cx="2381691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PSU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ED38C8-D9F9-397E-A338-8DB7ABC89792}"/>
              </a:ext>
            </a:extLst>
          </p:cNvPr>
          <p:cNvSpPr/>
          <p:nvPr/>
        </p:nvSpPr>
        <p:spPr>
          <a:xfrm>
            <a:off x="3848930" y="3295461"/>
            <a:ext cx="1347777" cy="98312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5" name="Google Shape;104;p4">
            <a:extLst>
              <a:ext uri="{FF2B5EF4-FFF2-40B4-BE49-F238E27FC236}">
                <a16:creationId xmlns:a16="http://schemas.microsoft.com/office/drawing/2014/main" id="{2102315A-CDFD-CE74-52A2-ECA97A6BDD74}"/>
              </a:ext>
            </a:extLst>
          </p:cNvPr>
          <p:cNvSpPr txBox="1">
            <a:spLocks/>
          </p:cNvSpPr>
          <p:nvPr/>
        </p:nvSpPr>
        <p:spPr>
          <a:xfrm>
            <a:off x="2657199" y="2555791"/>
            <a:ext cx="3731236" cy="52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1X SSD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1X HDD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C4BA3C2-8983-7785-23DD-C1646D846ED3}"/>
              </a:ext>
            </a:extLst>
          </p:cNvPr>
          <p:cNvSpPr/>
          <p:nvPr/>
        </p:nvSpPr>
        <p:spPr>
          <a:xfrm>
            <a:off x="3848930" y="4413762"/>
            <a:ext cx="1347777" cy="44054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9" name="Google Shape;104;p4">
            <a:extLst>
              <a:ext uri="{FF2B5EF4-FFF2-40B4-BE49-F238E27FC236}">
                <a16:creationId xmlns:a16="http://schemas.microsoft.com/office/drawing/2014/main" id="{6F7B1020-648C-5DEA-8B1D-CBAB0A7E3D88}"/>
              </a:ext>
            </a:extLst>
          </p:cNvPr>
          <p:cNvSpPr txBox="1">
            <a:spLocks/>
          </p:cNvSpPr>
          <p:nvPr/>
        </p:nvSpPr>
        <p:spPr>
          <a:xfrm>
            <a:off x="3659455" y="4980539"/>
            <a:ext cx="1726725" cy="52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1X SSD</a:t>
            </a:r>
          </a:p>
        </p:txBody>
      </p:sp>
    </p:spTree>
    <p:extLst>
      <p:ext uri="{BB962C8B-B14F-4D97-AF65-F5344CB8AC3E}">
        <p14:creationId xmlns:p14="http://schemas.microsoft.com/office/powerpoint/2010/main" val="2490954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FB8218B-2837-C637-484E-046251E85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5E01B99-A4C9-4CF8-AF42-D2A8D5C5DA91}"/>
              </a:ext>
            </a:extLst>
          </p:cNvPr>
          <p:cNvGrpSpPr/>
          <p:nvPr/>
        </p:nvGrpSpPr>
        <p:grpSpPr>
          <a:xfrm>
            <a:off x="1214511" y="541309"/>
            <a:ext cx="9762978" cy="737131"/>
            <a:chOff x="637735" y="418839"/>
            <a:chExt cx="9762978" cy="7493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BA9677E-AE87-EB52-573D-82E606808B5D}"/>
                </a:ext>
              </a:extLst>
            </p:cNvPr>
            <p:cNvSpPr/>
            <p:nvPr/>
          </p:nvSpPr>
          <p:spPr>
            <a:xfrm>
              <a:off x="637735" y="418839"/>
              <a:ext cx="9762978" cy="74935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10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Google Shape;104;p4">
              <a:extLst>
                <a:ext uri="{FF2B5EF4-FFF2-40B4-BE49-F238E27FC236}">
                  <a16:creationId xmlns:a16="http://schemas.microsoft.com/office/drawing/2014/main" id="{857AACFE-F880-2577-E78B-D43827ED6EB7}"/>
                </a:ext>
              </a:extLst>
            </p:cNvPr>
            <p:cNvSpPr txBox="1">
              <a:spLocks/>
            </p:cNvSpPr>
            <p:nvPr/>
          </p:nvSpPr>
          <p:spPr>
            <a:xfrm>
              <a:off x="1617709" y="469272"/>
              <a:ext cx="7803029" cy="698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Easy Clean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With </a:t>
              </a:r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Removable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Dust Filter</a:t>
              </a:r>
            </a:p>
          </p:txBody>
        </p:sp>
      </p:grp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A6E2573A-3DC8-958A-164B-47F40991EBFB}"/>
              </a:ext>
            </a:extLst>
          </p:cNvPr>
          <p:cNvSpPr txBox="1">
            <a:spLocks/>
          </p:cNvSpPr>
          <p:nvPr/>
        </p:nvSpPr>
        <p:spPr>
          <a:xfrm>
            <a:off x="4271690" y="6050626"/>
            <a:ext cx="3648617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Dust Filter (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Bottom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00FC14-6AD3-D6A0-A3E2-18D0F083F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351" y="1469641"/>
            <a:ext cx="4483374" cy="448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0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03E72E5E-C0DF-49B0-B597-83749DAD3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535" y="1787478"/>
            <a:ext cx="4794504" cy="479450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BBF2364-1376-9F2A-30BC-C793C1164F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636" b="60262"/>
          <a:stretch>
            <a:fillRect/>
          </a:stretch>
        </p:blipFill>
        <p:spPr>
          <a:xfrm>
            <a:off x="0" y="925257"/>
            <a:ext cx="6623328" cy="5932744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8D303537-A631-D359-265F-772C79F61395}"/>
              </a:ext>
            </a:extLst>
          </p:cNvPr>
          <p:cNvSpPr txBox="1"/>
          <p:nvPr/>
        </p:nvSpPr>
        <p:spPr>
          <a:xfrm>
            <a:off x="2024850" y="4317652"/>
            <a:ext cx="229605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USB 3.0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189C4D0-D6E0-FEC8-5510-64BDDFE8079D}"/>
              </a:ext>
            </a:extLst>
          </p:cNvPr>
          <p:cNvSpPr/>
          <p:nvPr/>
        </p:nvSpPr>
        <p:spPr>
          <a:xfrm>
            <a:off x="6359214" y="869314"/>
            <a:ext cx="5009723" cy="61563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Google Shape;104;p4">
            <a:extLst>
              <a:ext uri="{FF2B5EF4-FFF2-40B4-BE49-F238E27FC236}">
                <a16:creationId xmlns:a16="http://schemas.microsoft.com/office/drawing/2014/main" id="{D923A7F6-B380-56C9-5F8E-739E3CFC144D}"/>
              </a:ext>
            </a:extLst>
          </p:cNvPr>
          <p:cNvSpPr txBox="1">
            <a:spLocks/>
          </p:cNvSpPr>
          <p:nvPr/>
        </p:nvSpPr>
        <p:spPr>
          <a:xfrm>
            <a:off x="6523120" y="731999"/>
            <a:ext cx="4681909" cy="91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Tool-free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Removal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95D7A5B-58DF-2C13-4BB3-88710EE09DCA}"/>
              </a:ext>
            </a:extLst>
          </p:cNvPr>
          <p:cNvSpPr txBox="1"/>
          <p:nvPr/>
        </p:nvSpPr>
        <p:spPr>
          <a:xfrm>
            <a:off x="4087311" y="2117290"/>
            <a:ext cx="240840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Power Button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191A837C-5510-65A4-A85B-5C5CCBF64427}"/>
              </a:ext>
            </a:extLst>
          </p:cNvPr>
          <p:cNvCxnSpPr>
            <a:cxnSpLocks/>
          </p:cNvCxnSpPr>
          <p:nvPr/>
        </p:nvCxnSpPr>
        <p:spPr>
          <a:xfrm>
            <a:off x="4361509" y="2578955"/>
            <a:ext cx="0" cy="726030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>
            <a:extLst>
              <a:ext uri="{FF2B5EF4-FFF2-40B4-BE49-F238E27FC236}">
                <a16:creationId xmlns:a16="http://schemas.microsoft.com/office/drawing/2014/main" id="{3ED265EE-09ED-6E0A-CBB0-64210F46795A}"/>
              </a:ext>
            </a:extLst>
          </p:cNvPr>
          <p:cNvSpPr txBox="1"/>
          <p:nvPr/>
        </p:nvSpPr>
        <p:spPr>
          <a:xfrm>
            <a:off x="3277896" y="1223627"/>
            <a:ext cx="1545077" cy="830997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</a:t>
            </a:r>
          </a:p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  <a:endParaRPr lang="zh-TW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673F356C-0047-E139-AD75-A41E212F5F37}"/>
              </a:ext>
            </a:extLst>
          </p:cNvPr>
          <p:cNvCxnSpPr>
            <a:cxnSpLocks/>
          </p:cNvCxnSpPr>
          <p:nvPr/>
        </p:nvCxnSpPr>
        <p:spPr>
          <a:xfrm>
            <a:off x="4041103" y="2079113"/>
            <a:ext cx="0" cy="1124374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111A262-DBA1-B80B-E123-5CB094219559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>
          <a:xfrm flipH="1">
            <a:off x="3172878" y="3304985"/>
            <a:ext cx="362" cy="583028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4EF9460-BC7C-D876-584F-F7B0B63C4875}"/>
              </a:ext>
            </a:extLst>
          </p:cNvPr>
          <p:cNvSpPr/>
          <p:nvPr/>
        </p:nvSpPr>
        <p:spPr>
          <a:xfrm>
            <a:off x="2562131" y="2490787"/>
            <a:ext cx="1222217" cy="81419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       </a:t>
            </a:r>
            <a:endParaRPr lang="zh-TW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4C07E04C-2230-57FF-A492-783797BFD2C0}"/>
              </a:ext>
            </a:extLst>
          </p:cNvPr>
          <p:cNvSpPr txBox="1"/>
          <p:nvPr/>
        </p:nvSpPr>
        <p:spPr>
          <a:xfrm>
            <a:off x="2024850" y="3888013"/>
            <a:ext cx="229605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USB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C5010190-F9C3-052E-F664-0D9E463D5656}"/>
              </a:ext>
            </a:extLst>
          </p:cNvPr>
          <p:cNvCxnSpPr>
            <a:cxnSpLocks/>
          </p:cNvCxnSpPr>
          <p:nvPr/>
        </p:nvCxnSpPr>
        <p:spPr>
          <a:xfrm>
            <a:off x="2421441" y="1294114"/>
            <a:ext cx="0" cy="1196673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C60AB17-A2B5-3895-9E50-F6E50F6BF453}"/>
              </a:ext>
            </a:extLst>
          </p:cNvPr>
          <p:cNvSpPr txBox="1"/>
          <p:nvPr/>
        </p:nvSpPr>
        <p:spPr>
          <a:xfrm>
            <a:off x="1273413" y="576186"/>
            <a:ext cx="229605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US" altLang="zh-TW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TypeC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4;p4">
            <a:extLst>
              <a:ext uri="{FF2B5EF4-FFF2-40B4-BE49-F238E27FC236}">
                <a16:creationId xmlns:a16="http://schemas.microsoft.com/office/drawing/2014/main" id="{72330C77-8791-1459-3B13-24950EBF1608}"/>
              </a:ext>
            </a:extLst>
          </p:cNvPr>
          <p:cNvSpPr txBox="1">
            <a:spLocks/>
          </p:cNvSpPr>
          <p:nvPr/>
        </p:nvSpPr>
        <p:spPr>
          <a:xfrm rot="16200000">
            <a:off x="-1346076" y="4013255"/>
            <a:ext cx="4123794" cy="143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7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N2026 LD</a:t>
            </a:r>
            <a:endParaRPr lang="en-US" sz="72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136D442-A40A-74FA-6865-4A55ADCA1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022762"/>
              </p:ext>
            </p:extLst>
          </p:nvPr>
        </p:nvGraphicFramePr>
        <p:xfrm>
          <a:off x="1431639" y="746660"/>
          <a:ext cx="7416471" cy="5364679"/>
        </p:xfrm>
        <a:graphic>
          <a:graphicData uri="http://schemas.openxmlformats.org/drawingml/2006/table">
            <a:tbl>
              <a:tblPr>
                <a:solidFill>
                  <a:srgbClr val="000000">
                    <a:alpha val="40000"/>
                  </a:srgbClr>
                </a:solidFill>
                <a:tableStyleId>{5C22544A-7EE6-4342-B048-85BDC9FD1C3A}</a:tableStyleId>
              </a:tblPr>
              <a:tblGrid>
                <a:gridCol w="1100971">
                  <a:extLst>
                    <a:ext uri="{9D8B030D-6E8A-4147-A177-3AD203B41FA5}">
                      <a16:colId xmlns:a16="http://schemas.microsoft.com/office/drawing/2014/main" val="2231745521"/>
                    </a:ext>
                  </a:extLst>
                </a:gridCol>
                <a:gridCol w="932560">
                  <a:extLst>
                    <a:ext uri="{9D8B030D-6E8A-4147-A177-3AD203B41FA5}">
                      <a16:colId xmlns:a16="http://schemas.microsoft.com/office/drawing/2014/main" val="2171589621"/>
                    </a:ext>
                  </a:extLst>
                </a:gridCol>
                <a:gridCol w="538294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24815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altLang="zh-TW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N2026 LD Black 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Part no.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BFC-NLD850KKGKK-4A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EAN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4712883213403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841938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UPC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886027010372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668513"/>
                  </a:ext>
                </a:extLst>
              </a:tr>
              <a:tr h="2794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Net weight  (NW)</a:t>
                      </a:r>
                    </a:p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Gross weight (GW)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N.W: Kgs /   G.W: Kgs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24672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Materials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Steel, Mesh, Plastic, Tempered Glass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86900"/>
                  </a:ext>
                </a:extLst>
              </a:tr>
              <a:tr h="2794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Chassis Dimensions</a:t>
                      </a:r>
                    </a:p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(W x H x D)</a:t>
                      </a:r>
                      <a:endParaRPr lang="pt-BR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420 mm x 285 mm x 400 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129451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Motherboard Supports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Mini-ITX, </a:t>
                      </a:r>
                      <a:r>
                        <a:rPr lang="en-US" sz="1000" b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MicroATX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 ATX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80173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Air Cooler Height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165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305632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VGA Length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400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62500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Cable Management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 to </a:t>
                      </a: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90.9m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1664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2.5" / 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3.5" Drive Bay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2 / 1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249557"/>
                  </a:ext>
                </a:extLst>
              </a:tr>
              <a:tr h="24815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Fan mounts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Rear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120mm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070733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M/B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x 120mm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537610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Bottom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x 120mm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973709"/>
                  </a:ext>
                </a:extLst>
              </a:tr>
              <a:tr h="2718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Radiator Support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Rear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120mm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724583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M/B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240mm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816791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Bottom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360mm/ 1 x 280mm/  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44838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PCI-E Slots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 Slots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325413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I/O Ports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TypeC/ 1 x USB 3.0/ 1</a:t>
                      </a:r>
                      <a:r>
                        <a:rPr lang="pt-BR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x USB/ </a:t>
                      </a:r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Audio I/O</a:t>
                      </a:r>
                      <a:endParaRPr lang="pt-BR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122366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Power Supply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ATX &amp; Standard / up to 190mm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79856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7DA27980-EF88-2C11-8715-13337F4F04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219834"/>
              </p:ext>
            </p:extLst>
          </p:nvPr>
        </p:nvGraphicFramePr>
        <p:xfrm>
          <a:off x="9290668" y="3272031"/>
          <a:ext cx="2399170" cy="64223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9917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Display screen visible size</a:t>
                      </a:r>
                      <a:endParaRPr lang="pt-BR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301mm x 188mm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077A692F-A135-667F-B57D-3C8EA4C2D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116704"/>
              </p:ext>
            </p:extLst>
          </p:nvPr>
        </p:nvGraphicFramePr>
        <p:xfrm>
          <a:off x="9290668" y="4086843"/>
          <a:ext cx="2399170" cy="64223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9917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Product (frame) size</a:t>
                      </a:r>
                      <a:endParaRPr lang="pt-BR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311mm x 201mm x 11mm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E889CCA6-320A-F8E1-4B78-8A7E4EDA1B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46618"/>
              </p:ext>
            </p:extLst>
          </p:nvPr>
        </p:nvGraphicFramePr>
        <p:xfrm>
          <a:off x="9290668" y="4901655"/>
          <a:ext cx="2399170" cy="64223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9917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Display resolution</a:t>
                      </a:r>
                      <a:endParaRPr lang="pt-BR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1920 x 1200 Pixels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</a:tbl>
          </a:graphicData>
        </a:graphic>
      </p:graphicFrame>
      <p:sp>
        <p:nvSpPr>
          <p:cNvPr id="14" name="文字方塊 13">
            <a:extLst>
              <a:ext uri="{FF2B5EF4-FFF2-40B4-BE49-F238E27FC236}">
                <a16:creationId xmlns:a16="http://schemas.microsoft.com/office/drawing/2014/main" id="{01444664-9210-B996-E3C9-333E8F9E29A8}"/>
              </a:ext>
            </a:extLst>
          </p:cNvPr>
          <p:cNvSpPr txBox="1"/>
          <p:nvPr/>
        </p:nvSpPr>
        <p:spPr>
          <a:xfrm>
            <a:off x="9280945" y="2822430"/>
            <a:ext cx="240840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14-inch Monitor </a:t>
            </a: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FC8027DA-1A39-7AE2-1572-B5A13A51F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676768"/>
              </p:ext>
            </p:extLst>
          </p:nvPr>
        </p:nvGraphicFramePr>
        <p:xfrm>
          <a:off x="9290668" y="5720332"/>
          <a:ext cx="2399170" cy="73932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9917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318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Interfaces</a:t>
                      </a:r>
                      <a:endParaRPr lang="pt-BR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4209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HDMI, USB-TYPE-C adapter cable, cable length 1000mm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</a:tbl>
          </a:graphicData>
        </a:graphic>
      </p:graphicFrame>
      <p:pic>
        <p:nvPicPr>
          <p:cNvPr id="20" name="圖片 19">
            <a:extLst>
              <a:ext uri="{FF2B5EF4-FFF2-40B4-BE49-F238E27FC236}">
                <a16:creationId xmlns:a16="http://schemas.microsoft.com/office/drawing/2014/main" id="{4C3C783C-CAC5-0FC6-F53F-F662532D7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5381" y="414679"/>
            <a:ext cx="2319528" cy="23195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328</Words>
  <Application>Microsoft Office PowerPoint</Application>
  <PresentationFormat>寬螢幕</PresentationFormat>
  <Paragraphs>105</Paragraphs>
  <Slides>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9</vt:i4>
      </vt:variant>
    </vt:vector>
  </HeadingPairs>
  <TitlesOfParts>
    <vt:vector size="13" baseType="lpstr">
      <vt:lpstr>Arial</vt:lpstr>
      <vt:lpstr>Calibri</vt:lpstr>
      <vt:lpstr>Office 佈景主題</vt:lpstr>
      <vt:lpstr>1_Office 佈景主題</vt:lpstr>
      <vt:lpstr>PowerPoint 簡報</vt:lpstr>
      <vt:lpstr>1920 X 1200 Pixels  14-inch IPS Live Performace Display</vt:lpstr>
      <vt:lpstr>360mm AIO Support  At Bottom</vt:lpstr>
      <vt:lpstr>Supports BTF Back-Connect Motherboard </vt:lpstr>
      <vt:lpstr>High-Performance Reverse ARGB Fan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Achan</dc:creator>
  <cp:lastModifiedBy>Rex</cp:lastModifiedBy>
  <cp:revision>147</cp:revision>
  <dcterms:created xsi:type="dcterms:W3CDTF">2024-07-05T05:10:11Z</dcterms:created>
  <dcterms:modified xsi:type="dcterms:W3CDTF">2026-09-09T16:35:58Z</dcterms:modified>
</cp:coreProperties>
</file>