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72" r:id="rId3"/>
    <p:sldId id="273" r:id="rId4"/>
    <p:sldId id="275" r:id="rId5"/>
    <p:sldId id="276" r:id="rId6"/>
    <p:sldId id="277" r:id="rId7"/>
    <p:sldId id="261" r:id="rId8"/>
    <p:sldId id="265" r:id="rId9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18" roundtripDataSignature="AMtx7mjcCe6s3Ihf0nu0ytdS8CWYeLuwhA==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anjaya Bhanu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A8E1F"/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FEDDD16-C3A1-4A7C-927D-D61040072FAD}">
  <a:tblStyle styleId="{6FEDDD16-C3A1-4A7C-927D-D61040072FA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3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8" Type="http://customschemas.google.com/relationships/presentationmetadata" Target="meta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23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>
          <a:extLst>
            <a:ext uri="{FF2B5EF4-FFF2-40B4-BE49-F238E27FC236}">
              <a16:creationId xmlns:a16="http://schemas.microsoft.com/office/drawing/2014/main" id="{A1417C3D-A671-BF8E-24CD-6FAD2D7CF1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>
            <a:extLst>
              <a:ext uri="{FF2B5EF4-FFF2-40B4-BE49-F238E27FC236}">
                <a16:creationId xmlns:a16="http://schemas.microsoft.com/office/drawing/2014/main" id="{6D3C2215-F6A4-6139-1407-D5902DF9A0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>
            <a:extLst>
              <a:ext uri="{FF2B5EF4-FFF2-40B4-BE49-F238E27FC236}">
                <a16:creationId xmlns:a16="http://schemas.microsoft.com/office/drawing/2014/main" id="{C34104B1-74BD-D12F-A660-18BF663277E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21588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>
          <a:extLst>
            <a:ext uri="{FF2B5EF4-FFF2-40B4-BE49-F238E27FC236}">
              <a16:creationId xmlns:a16="http://schemas.microsoft.com/office/drawing/2014/main" id="{3E9120DF-9BDE-9683-FB96-8B59134DEB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>
            <a:extLst>
              <a:ext uri="{FF2B5EF4-FFF2-40B4-BE49-F238E27FC236}">
                <a16:creationId xmlns:a16="http://schemas.microsoft.com/office/drawing/2014/main" id="{8FC2C8C2-BB60-80E1-E399-A79723C7728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>
            <a:extLst>
              <a:ext uri="{FF2B5EF4-FFF2-40B4-BE49-F238E27FC236}">
                <a16:creationId xmlns:a16="http://schemas.microsoft.com/office/drawing/2014/main" id="{25F6CC3B-EB9B-BFFE-6BC1-439F551836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02835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>
          <a:extLst>
            <a:ext uri="{FF2B5EF4-FFF2-40B4-BE49-F238E27FC236}">
              <a16:creationId xmlns:a16="http://schemas.microsoft.com/office/drawing/2014/main" id="{1B065DCE-AC2F-0E1C-5824-4712D981BA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>
            <a:extLst>
              <a:ext uri="{FF2B5EF4-FFF2-40B4-BE49-F238E27FC236}">
                <a16:creationId xmlns:a16="http://schemas.microsoft.com/office/drawing/2014/main" id="{8EC27C94-D5C3-9FF6-2431-E4F34BC93F0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>
            <a:extLst>
              <a:ext uri="{FF2B5EF4-FFF2-40B4-BE49-F238E27FC236}">
                <a16:creationId xmlns:a16="http://schemas.microsoft.com/office/drawing/2014/main" id="{90AD165A-B7E7-AF5B-9C6D-6FE1E46C4BB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204296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>
          <a:extLst>
            <a:ext uri="{FF2B5EF4-FFF2-40B4-BE49-F238E27FC236}">
              <a16:creationId xmlns:a16="http://schemas.microsoft.com/office/drawing/2014/main" id="{2CFA35AF-65FD-520B-D69F-72F8CD108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>
            <a:extLst>
              <a:ext uri="{FF2B5EF4-FFF2-40B4-BE49-F238E27FC236}">
                <a16:creationId xmlns:a16="http://schemas.microsoft.com/office/drawing/2014/main" id="{58C277E0-871B-0703-2D36-B8D8A551580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>
            <a:extLst>
              <a:ext uri="{FF2B5EF4-FFF2-40B4-BE49-F238E27FC236}">
                <a16:creationId xmlns:a16="http://schemas.microsoft.com/office/drawing/2014/main" id="{3587689A-51D3-3029-C6AC-EA0CC772C59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089976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>
          <a:extLst>
            <a:ext uri="{FF2B5EF4-FFF2-40B4-BE49-F238E27FC236}">
              <a16:creationId xmlns:a16="http://schemas.microsoft.com/office/drawing/2014/main" id="{C077FC4B-BCBB-BCCF-5E6A-4BE738414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>
            <a:extLst>
              <a:ext uri="{FF2B5EF4-FFF2-40B4-BE49-F238E27FC236}">
                <a16:creationId xmlns:a16="http://schemas.microsoft.com/office/drawing/2014/main" id="{4B012A3F-9789-99AD-E630-0DAD767FA28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>
            <a:extLst>
              <a:ext uri="{FF2B5EF4-FFF2-40B4-BE49-F238E27FC236}">
                <a16:creationId xmlns:a16="http://schemas.microsoft.com/office/drawing/2014/main" id="{36E4DF69-EBAC-6455-4283-ED51E8691EC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18537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投影片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及內容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章節標題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4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4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兩個內容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15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比較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1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1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1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1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只有標題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空白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含標題的內容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含標題的圖片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及直排文字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直排標題及文字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6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>
          <a:extLst>
            <a:ext uri="{FF2B5EF4-FFF2-40B4-BE49-F238E27FC236}">
              <a16:creationId xmlns:a16="http://schemas.microsoft.com/office/drawing/2014/main" id="{28ADDD92-B592-7F36-64E0-19AA6A921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圖片 16">
            <a:extLst>
              <a:ext uri="{FF2B5EF4-FFF2-40B4-BE49-F238E27FC236}">
                <a16:creationId xmlns:a16="http://schemas.microsoft.com/office/drawing/2014/main" id="{26B568A8-FE45-1E2D-09FE-A78025A1ED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154"/>
          <a:stretch>
            <a:fillRect/>
          </a:stretch>
        </p:blipFill>
        <p:spPr>
          <a:xfrm>
            <a:off x="6042146" y="0"/>
            <a:ext cx="6044919" cy="4403489"/>
          </a:xfrm>
          <a:prstGeom prst="rect">
            <a:avLst/>
          </a:prstGeom>
        </p:spPr>
      </p:pic>
      <p:pic>
        <p:nvPicPr>
          <p:cNvPr id="41" name="圖片 40">
            <a:extLst>
              <a:ext uri="{FF2B5EF4-FFF2-40B4-BE49-F238E27FC236}">
                <a16:creationId xmlns:a16="http://schemas.microsoft.com/office/drawing/2014/main" id="{4486F6FB-A46C-0833-D606-84E71A08D4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9263" y="2643964"/>
            <a:ext cx="3519051" cy="3519051"/>
          </a:xfrm>
          <a:prstGeom prst="rect">
            <a:avLst/>
          </a:prstGeom>
        </p:spPr>
      </p:pic>
      <p:pic>
        <p:nvPicPr>
          <p:cNvPr id="37" name="圖片 36">
            <a:extLst>
              <a:ext uri="{FF2B5EF4-FFF2-40B4-BE49-F238E27FC236}">
                <a16:creationId xmlns:a16="http://schemas.microsoft.com/office/drawing/2014/main" id="{6A0B1774-F715-29D0-A411-FE1C8D3E4B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911" y="3071633"/>
            <a:ext cx="3394271" cy="3394271"/>
          </a:xfrm>
          <a:prstGeom prst="rect">
            <a:avLst/>
          </a:prstGeom>
        </p:spPr>
      </p:pic>
      <p:sp>
        <p:nvSpPr>
          <p:cNvPr id="16" name="矩形 15">
            <a:extLst>
              <a:ext uri="{FF2B5EF4-FFF2-40B4-BE49-F238E27FC236}">
                <a16:creationId xmlns:a16="http://schemas.microsoft.com/office/drawing/2014/main" id="{D94BDDBE-813C-4BAB-D5CA-E2F579DDBF25}"/>
              </a:ext>
            </a:extLst>
          </p:cNvPr>
          <p:cNvSpPr/>
          <p:nvPr/>
        </p:nvSpPr>
        <p:spPr>
          <a:xfrm>
            <a:off x="7057763" y="5586645"/>
            <a:ext cx="4400551" cy="87135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0000">
                <a:schemeClr val="bg1">
                  <a:lumMod val="100000"/>
                  <a:alpha val="45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Google Shape;104;p4">
            <a:extLst>
              <a:ext uri="{FF2B5EF4-FFF2-40B4-BE49-F238E27FC236}">
                <a16:creationId xmlns:a16="http://schemas.microsoft.com/office/drawing/2014/main" id="{F3322A1B-8DBD-D0BF-9FF8-859F2E2A7D8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3043" y="5598497"/>
            <a:ext cx="4079262" cy="8713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>
              <a:buSzPts val="4400"/>
            </a:pPr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360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 AIO Support </a:t>
            </a:r>
            <a:b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 Bottom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312606B8-01BA-1C1E-3696-4CE56B168CD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653754" y="1310003"/>
            <a:ext cx="4554269" cy="4554269"/>
          </a:xfrm>
          <a:prstGeom prst="rect">
            <a:avLst/>
          </a:prstGeom>
        </p:spPr>
      </p:pic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84FB6AD8-259C-D587-9952-D8601A56C3A8}"/>
              </a:ext>
            </a:extLst>
          </p:cNvPr>
          <p:cNvCxnSpPr>
            <a:cxnSpLocks/>
          </p:cNvCxnSpPr>
          <p:nvPr/>
        </p:nvCxnSpPr>
        <p:spPr>
          <a:xfrm>
            <a:off x="515988" y="2412607"/>
            <a:ext cx="0" cy="787351"/>
          </a:xfrm>
          <a:prstGeom prst="line">
            <a:avLst/>
          </a:prstGeom>
          <a:ln w="76200" cmpd="sng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9" name="Google Shape;104;p4">
            <a:extLst>
              <a:ext uri="{FF2B5EF4-FFF2-40B4-BE49-F238E27FC236}">
                <a16:creationId xmlns:a16="http://schemas.microsoft.com/office/drawing/2014/main" id="{709BE8AF-0ED0-9040-C1CD-E09B948663D7}"/>
              </a:ext>
            </a:extLst>
          </p:cNvPr>
          <p:cNvSpPr txBox="1">
            <a:spLocks/>
          </p:cNvSpPr>
          <p:nvPr/>
        </p:nvSpPr>
        <p:spPr>
          <a:xfrm>
            <a:off x="5053862" y="902887"/>
            <a:ext cx="934244" cy="626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MB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文字方塊 30">
            <a:extLst>
              <a:ext uri="{FF2B5EF4-FFF2-40B4-BE49-F238E27FC236}">
                <a16:creationId xmlns:a16="http://schemas.microsoft.com/office/drawing/2014/main" id="{6DE61CFC-BC38-C317-8220-41D64B145DAE}"/>
              </a:ext>
            </a:extLst>
          </p:cNvPr>
          <p:cNvSpPr txBox="1"/>
          <p:nvPr/>
        </p:nvSpPr>
        <p:spPr>
          <a:xfrm rot="16200000">
            <a:off x="-155521" y="3427845"/>
            <a:ext cx="1272722" cy="377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/>
                </a:solidFill>
              </a:rPr>
              <a:t>120mm</a:t>
            </a:r>
            <a:endParaRPr lang="zh-TW" altLang="en-US" sz="2000" b="1" dirty="0">
              <a:solidFill>
                <a:schemeClr val="bg1"/>
              </a:solidFill>
            </a:endParaRPr>
          </a:p>
        </p:txBody>
      </p:sp>
      <p:grpSp>
        <p:nvGrpSpPr>
          <p:cNvPr id="22" name="群組 21">
            <a:extLst>
              <a:ext uri="{FF2B5EF4-FFF2-40B4-BE49-F238E27FC236}">
                <a16:creationId xmlns:a16="http://schemas.microsoft.com/office/drawing/2014/main" id="{FAE5CD20-ABA8-E576-405E-D012068183CE}"/>
              </a:ext>
            </a:extLst>
          </p:cNvPr>
          <p:cNvGrpSpPr/>
          <p:nvPr/>
        </p:nvGrpSpPr>
        <p:grpSpPr>
          <a:xfrm>
            <a:off x="846240" y="5767414"/>
            <a:ext cx="3664639" cy="377495"/>
            <a:chOff x="846240" y="5767414"/>
            <a:chExt cx="3664639" cy="377495"/>
          </a:xfrm>
        </p:grpSpPr>
        <p:cxnSp>
          <p:nvCxnSpPr>
            <p:cNvPr id="18" name="直線接點 17">
              <a:extLst>
                <a:ext uri="{FF2B5EF4-FFF2-40B4-BE49-F238E27FC236}">
                  <a16:creationId xmlns:a16="http://schemas.microsoft.com/office/drawing/2014/main" id="{25E45BD2-E63E-4933-B5DF-B2277C98BE79}"/>
                </a:ext>
              </a:extLst>
            </p:cNvPr>
            <p:cNvCxnSpPr>
              <a:cxnSpLocks/>
            </p:cNvCxnSpPr>
            <p:nvPr/>
          </p:nvCxnSpPr>
          <p:spPr>
            <a:xfrm>
              <a:off x="1875916" y="5988484"/>
              <a:ext cx="800781" cy="0"/>
            </a:xfrm>
            <a:prstGeom prst="line">
              <a:avLst/>
            </a:prstGeom>
            <a:ln w="76200"/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9" name="直線接點 18">
              <a:extLst>
                <a:ext uri="{FF2B5EF4-FFF2-40B4-BE49-F238E27FC236}">
                  <a16:creationId xmlns:a16="http://schemas.microsoft.com/office/drawing/2014/main" id="{32C34441-6AEC-F4CB-4CA1-B1C0E4F6D73C}"/>
                </a:ext>
              </a:extLst>
            </p:cNvPr>
            <p:cNvCxnSpPr>
              <a:cxnSpLocks/>
            </p:cNvCxnSpPr>
            <p:nvPr/>
          </p:nvCxnSpPr>
          <p:spPr>
            <a:xfrm>
              <a:off x="2793496" y="5988484"/>
              <a:ext cx="800781" cy="0"/>
            </a:xfrm>
            <a:prstGeom prst="line">
              <a:avLst/>
            </a:prstGeom>
            <a:ln w="76200"/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20" name="直線接點 19">
              <a:extLst>
                <a:ext uri="{FF2B5EF4-FFF2-40B4-BE49-F238E27FC236}">
                  <a16:creationId xmlns:a16="http://schemas.microsoft.com/office/drawing/2014/main" id="{64069EF7-B48C-B306-639B-AF9B20278735}"/>
                </a:ext>
              </a:extLst>
            </p:cNvPr>
            <p:cNvCxnSpPr>
              <a:cxnSpLocks/>
            </p:cNvCxnSpPr>
            <p:nvPr/>
          </p:nvCxnSpPr>
          <p:spPr>
            <a:xfrm>
              <a:off x="3710098" y="5988484"/>
              <a:ext cx="800781" cy="0"/>
            </a:xfrm>
            <a:prstGeom prst="line">
              <a:avLst/>
            </a:prstGeom>
            <a:ln w="76200"/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21" name="文字方塊 20">
              <a:extLst>
                <a:ext uri="{FF2B5EF4-FFF2-40B4-BE49-F238E27FC236}">
                  <a16:creationId xmlns:a16="http://schemas.microsoft.com/office/drawing/2014/main" id="{81EA08C8-97FE-3CDC-B9B7-075641C900D5}"/>
                </a:ext>
              </a:extLst>
            </p:cNvPr>
            <p:cNvSpPr txBox="1"/>
            <p:nvPr/>
          </p:nvSpPr>
          <p:spPr>
            <a:xfrm>
              <a:off x="846240" y="5767414"/>
              <a:ext cx="1321865" cy="3774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2000" b="1" dirty="0">
                  <a:solidFill>
                    <a:schemeClr val="bg1"/>
                  </a:solidFill>
                </a:rPr>
                <a:t>120mm</a:t>
              </a:r>
              <a:endParaRPr lang="zh-TW" altLang="en-US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3" name="群組 22">
            <a:extLst>
              <a:ext uri="{FF2B5EF4-FFF2-40B4-BE49-F238E27FC236}">
                <a16:creationId xmlns:a16="http://schemas.microsoft.com/office/drawing/2014/main" id="{3579C8D8-EE87-6440-0E4C-04840DD36F3E}"/>
              </a:ext>
            </a:extLst>
          </p:cNvPr>
          <p:cNvGrpSpPr/>
          <p:nvPr/>
        </p:nvGrpSpPr>
        <p:grpSpPr>
          <a:xfrm rot="5400000">
            <a:off x="3709784" y="3037195"/>
            <a:ext cx="3655585" cy="377495"/>
            <a:chOff x="855294" y="5767414"/>
            <a:chExt cx="3655585" cy="377495"/>
          </a:xfrm>
        </p:grpSpPr>
        <p:cxnSp>
          <p:nvCxnSpPr>
            <p:cNvPr id="24" name="直線接點 23">
              <a:extLst>
                <a:ext uri="{FF2B5EF4-FFF2-40B4-BE49-F238E27FC236}">
                  <a16:creationId xmlns:a16="http://schemas.microsoft.com/office/drawing/2014/main" id="{17967F61-2AF7-DD24-5FE8-E96F29CEDEFA}"/>
                </a:ext>
              </a:extLst>
            </p:cNvPr>
            <p:cNvCxnSpPr>
              <a:cxnSpLocks/>
            </p:cNvCxnSpPr>
            <p:nvPr/>
          </p:nvCxnSpPr>
          <p:spPr>
            <a:xfrm>
              <a:off x="1875916" y="5988484"/>
              <a:ext cx="800781" cy="0"/>
            </a:xfrm>
            <a:prstGeom prst="line">
              <a:avLst/>
            </a:prstGeom>
            <a:ln w="76200"/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25" name="直線接點 24">
              <a:extLst>
                <a:ext uri="{FF2B5EF4-FFF2-40B4-BE49-F238E27FC236}">
                  <a16:creationId xmlns:a16="http://schemas.microsoft.com/office/drawing/2014/main" id="{2E04C5A2-5C03-01D1-0798-6F7B33BA1468}"/>
                </a:ext>
              </a:extLst>
            </p:cNvPr>
            <p:cNvCxnSpPr>
              <a:cxnSpLocks/>
            </p:cNvCxnSpPr>
            <p:nvPr/>
          </p:nvCxnSpPr>
          <p:spPr>
            <a:xfrm>
              <a:off x="2793496" y="5988484"/>
              <a:ext cx="800781" cy="0"/>
            </a:xfrm>
            <a:prstGeom prst="line">
              <a:avLst/>
            </a:prstGeom>
            <a:ln w="76200"/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26" name="直線接點 25">
              <a:extLst>
                <a:ext uri="{FF2B5EF4-FFF2-40B4-BE49-F238E27FC236}">
                  <a16:creationId xmlns:a16="http://schemas.microsoft.com/office/drawing/2014/main" id="{FC33ADDA-F6A9-0FF2-E5A8-AC0B50428D92}"/>
                </a:ext>
              </a:extLst>
            </p:cNvPr>
            <p:cNvCxnSpPr>
              <a:cxnSpLocks/>
            </p:cNvCxnSpPr>
            <p:nvPr/>
          </p:nvCxnSpPr>
          <p:spPr>
            <a:xfrm>
              <a:off x="3710098" y="5988484"/>
              <a:ext cx="800781" cy="0"/>
            </a:xfrm>
            <a:prstGeom prst="line">
              <a:avLst/>
            </a:prstGeom>
            <a:ln w="76200"/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27" name="文字方塊 26">
              <a:extLst>
                <a:ext uri="{FF2B5EF4-FFF2-40B4-BE49-F238E27FC236}">
                  <a16:creationId xmlns:a16="http://schemas.microsoft.com/office/drawing/2014/main" id="{129FF444-D361-AB60-505F-9649AF9759AF}"/>
                </a:ext>
              </a:extLst>
            </p:cNvPr>
            <p:cNvSpPr txBox="1"/>
            <p:nvPr/>
          </p:nvSpPr>
          <p:spPr>
            <a:xfrm>
              <a:off x="855294" y="5767414"/>
              <a:ext cx="1321865" cy="3774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2000" b="1" dirty="0">
                  <a:solidFill>
                    <a:schemeClr val="bg1"/>
                  </a:solidFill>
                </a:rPr>
                <a:t>120mm</a:t>
              </a:r>
              <a:endParaRPr lang="zh-TW" altLang="en-US" sz="20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70486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>
          <a:extLst>
            <a:ext uri="{FF2B5EF4-FFF2-40B4-BE49-F238E27FC236}">
              <a16:creationId xmlns:a16="http://schemas.microsoft.com/office/drawing/2014/main" id="{2B1FD821-5EC0-A7CE-02E4-BFA0FA0BC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>
            <a:extLst>
              <a:ext uri="{FF2B5EF4-FFF2-40B4-BE49-F238E27FC236}">
                <a16:creationId xmlns:a16="http://schemas.microsoft.com/office/drawing/2014/main" id="{BC75D9D0-D522-2C37-7134-5D04DBB400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160413" y="1702327"/>
            <a:ext cx="4513949" cy="4513949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80F8D329-2FF4-8B1A-86C9-31D9BAB6CEB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18967" y="1879158"/>
            <a:ext cx="4173645" cy="4173645"/>
          </a:xfrm>
          <a:prstGeom prst="rect">
            <a:avLst/>
          </a:prstGeom>
        </p:spPr>
      </p:pic>
      <p:sp>
        <p:nvSpPr>
          <p:cNvPr id="46" name="Google Shape;104;p4">
            <a:extLst>
              <a:ext uri="{FF2B5EF4-FFF2-40B4-BE49-F238E27FC236}">
                <a16:creationId xmlns:a16="http://schemas.microsoft.com/office/drawing/2014/main" id="{DC0CF47C-9EEF-7D17-E23D-6F9A7621401A}"/>
              </a:ext>
            </a:extLst>
          </p:cNvPr>
          <p:cNvSpPr txBox="1">
            <a:spLocks/>
          </p:cNvSpPr>
          <p:nvPr/>
        </p:nvSpPr>
        <p:spPr>
          <a:xfrm>
            <a:off x="4980920" y="1353717"/>
            <a:ext cx="2863980" cy="687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</a:p>
        </p:txBody>
      </p:sp>
      <p:sp>
        <p:nvSpPr>
          <p:cNvPr id="47" name="Google Shape;104;p4">
            <a:extLst>
              <a:ext uri="{FF2B5EF4-FFF2-40B4-BE49-F238E27FC236}">
                <a16:creationId xmlns:a16="http://schemas.microsoft.com/office/drawing/2014/main" id="{77896D6E-D9D4-47CD-1633-DA384F39AA80}"/>
              </a:ext>
            </a:extLst>
          </p:cNvPr>
          <p:cNvSpPr txBox="1">
            <a:spLocks/>
          </p:cNvSpPr>
          <p:nvPr/>
        </p:nvSpPr>
        <p:spPr>
          <a:xfrm rot="16200000">
            <a:off x="-581842" y="3545998"/>
            <a:ext cx="2863980" cy="687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400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</a:p>
        </p:txBody>
      </p:sp>
      <p:sp>
        <p:nvSpPr>
          <p:cNvPr id="48" name="矩形 47">
            <a:extLst>
              <a:ext uri="{FF2B5EF4-FFF2-40B4-BE49-F238E27FC236}">
                <a16:creationId xmlns:a16="http://schemas.microsoft.com/office/drawing/2014/main" id="{001E969E-178E-2967-35A1-8E2BFC57712E}"/>
              </a:ext>
            </a:extLst>
          </p:cNvPr>
          <p:cNvSpPr/>
          <p:nvPr/>
        </p:nvSpPr>
        <p:spPr>
          <a:xfrm>
            <a:off x="1538289" y="2440248"/>
            <a:ext cx="1410004" cy="1304854"/>
          </a:xfrm>
          <a:prstGeom prst="rect">
            <a:avLst/>
          </a:prstGeom>
          <a:solidFill>
            <a:schemeClr val="accent1">
              <a:lumMod val="40000"/>
              <a:lumOff val="6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9" name="矩形 48">
            <a:extLst>
              <a:ext uri="{FF2B5EF4-FFF2-40B4-BE49-F238E27FC236}">
                <a16:creationId xmlns:a16="http://schemas.microsoft.com/office/drawing/2014/main" id="{93D955AF-F030-8EC4-7932-CAF8061B7510}"/>
              </a:ext>
            </a:extLst>
          </p:cNvPr>
          <p:cNvSpPr/>
          <p:nvPr/>
        </p:nvSpPr>
        <p:spPr>
          <a:xfrm>
            <a:off x="3473919" y="1930968"/>
            <a:ext cx="552627" cy="3917337"/>
          </a:xfrm>
          <a:prstGeom prst="rect">
            <a:avLst/>
          </a:prstGeom>
          <a:solidFill>
            <a:schemeClr val="accent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0" name="Google Shape;104;p4">
            <a:extLst>
              <a:ext uri="{FF2B5EF4-FFF2-40B4-BE49-F238E27FC236}">
                <a16:creationId xmlns:a16="http://schemas.microsoft.com/office/drawing/2014/main" id="{04F47B31-F802-DFD7-D974-B702FE93FE7D}"/>
              </a:ext>
            </a:extLst>
          </p:cNvPr>
          <p:cNvSpPr txBox="1">
            <a:spLocks/>
          </p:cNvSpPr>
          <p:nvPr/>
        </p:nvSpPr>
        <p:spPr>
          <a:xfrm rot="5400000">
            <a:off x="1733544" y="3556985"/>
            <a:ext cx="4107429" cy="687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Cable Management Space </a:t>
            </a:r>
            <a:r>
              <a:rPr lang="en-US" altLang="zh-TW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90.9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</a:p>
        </p:txBody>
      </p:sp>
      <p:sp>
        <p:nvSpPr>
          <p:cNvPr id="51" name="Google Shape;104;p4">
            <a:extLst>
              <a:ext uri="{FF2B5EF4-FFF2-40B4-BE49-F238E27FC236}">
                <a16:creationId xmlns:a16="http://schemas.microsoft.com/office/drawing/2014/main" id="{AA7D6C85-852F-698E-5E85-75F06839E56B}"/>
              </a:ext>
            </a:extLst>
          </p:cNvPr>
          <p:cNvSpPr txBox="1">
            <a:spLocks/>
          </p:cNvSpPr>
          <p:nvPr/>
        </p:nvSpPr>
        <p:spPr>
          <a:xfrm>
            <a:off x="1455812" y="2420644"/>
            <a:ext cx="1585785" cy="10043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85000"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10000"/>
              </a:lnSpc>
              <a:buSzPts val="4400"/>
            </a:pPr>
            <a:r>
              <a:rPr lang="en-US" sz="1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Maximun</a:t>
            </a:r>
            <a:r>
              <a:rPr 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CPU</a:t>
            </a:r>
          </a:p>
          <a:p>
            <a:pPr algn="ctr">
              <a:lnSpc>
                <a:spcPct val="110000"/>
              </a:lnSpc>
              <a:buSzPts val="4400"/>
            </a:pPr>
            <a:r>
              <a:rPr 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Cooler Height</a:t>
            </a:r>
          </a:p>
        </p:txBody>
      </p:sp>
      <p:sp>
        <p:nvSpPr>
          <p:cNvPr id="52" name="Google Shape;104;p4">
            <a:extLst>
              <a:ext uri="{FF2B5EF4-FFF2-40B4-BE49-F238E27FC236}">
                <a16:creationId xmlns:a16="http://schemas.microsoft.com/office/drawing/2014/main" id="{57B6BF35-24B6-6A10-DEE7-FEDB0F0A10AB}"/>
              </a:ext>
            </a:extLst>
          </p:cNvPr>
          <p:cNvSpPr txBox="1">
            <a:spLocks/>
          </p:cNvSpPr>
          <p:nvPr/>
        </p:nvSpPr>
        <p:spPr>
          <a:xfrm>
            <a:off x="1617305" y="3114949"/>
            <a:ext cx="802976" cy="5352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00000"/>
              </a:lnSpc>
              <a:buSzPts val="4400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altLang="zh-TW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75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矩形 52">
            <a:extLst>
              <a:ext uri="{FF2B5EF4-FFF2-40B4-BE49-F238E27FC236}">
                <a16:creationId xmlns:a16="http://schemas.microsoft.com/office/drawing/2014/main" id="{F5393678-18C4-3F7F-EC1B-77F7D4827E08}"/>
              </a:ext>
            </a:extLst>
          </p:cNvPr>
          <p:cNvSpPr/>
          <p:nvPr/>
        </p:nvSpPr>
        <p:spPr>
          <a:xfrm>
            <a:off x="4837897" y="2576991"/>
            <a:ext cx="2010694" cy="2655912"/>
          </a:xfrm>
          <a:prstGeom prst="rect">
            <a:avLst/>
          </a:prstGeom>
          <a:solidFill>
            <a:schemeClr val="accent1">
              <a:lumMod val="60000"/>
              <a:lumOff val="4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5" name="Google Shape;104;p4">
            <a:extLst>
              <a:ext uri="{FF2B5EF4-FFF2-40B4-BE49-F238E27FC236}">
                <a16:creationId xmlns:a16="http://schemas.microsoft.com/office/drawing/2014/main" id="{046BCB0B-75CE-C97E-C6C0-62B5E9946A12}"/>
              </a:ext>
            </a:extLst>
          </p:cNvPr>
          <p:cNvSpPr txBox="1">
            <a:spLocks/>
          </p:cNvSpPr>
          <p:nvPr/>
        </p:nvSpPr>
        <p:spPr>
          <a:xfrm>
            <a:off x="4774379" y="3274684"/>
            <a:ext cx="2060149" cy="9642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2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20000"/>
              </a:lnSpc>
              <a:buSzPts val="4400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ITX</a:t>
            </a:r>
          </a:p>
          <a:p>
            <a:pPr algn="ctr">
              <a:lnSpc>
                <a:spcPct val="120000"/>
              </a:lnSpc>
              <a:buSzPts val="4400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M-ATX</a:t>
            </a:r>
          </a:p>
          <a:p>
            <a:pPr algn="ctr">
              <a:lnSpc>
                <a:spcPct val="120000"/>
              </a:lnSpc>
              <a:buSzPts val="4400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ATX</a:t>
            </a:r>
          </a:p>
        </p:txBody>
      </p:sp>
      <p:sp>
        <p:nvSpPr>
          <p:cNvPr id="56" name="矩形 55">
            <a:extLst>
              <a:ext uri="{FF2B5EF4-FFF2-40B4-BE49-F238E27FC236}">
                <a16:creationId xmlns:a16="http://schemas.microsoft.com/office/drawing/2014/main" id="{455625E3-C155-180B-DC79-77176F59E4F6}"/>
              </a:ext>
            </a:extLst>
          </p:cNvPr>
          <p:cNvSpPr/>
          <p:nvPr/>
        </p:nvSpPr>
        <p:spPr>
          <a:xfrm>
            <a:off x="4527908" y="4314886"/>
            <a:ext cx="2672697" cy="687277"/>
          </a:xfrm>
          <a:prstGeom prst="rect">
            <a:avLst/>
          </a:prstGeom>
          <a:solidFill>
            <a:schemeClr val="accent4">
              <a:alpha val="51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7" name="Google Shape;104;p4">
            <a:extLst>
              <a:ext uri="{FF2B5EF4-FFF2-40B4-BE49-F238E27FC236}">
                <a16:creationId xmlns:a16="http://schemas.microsoft.com/office/drawing/2014/main" id="{3E5394A4-B877-3363-6538-55AEDE31C461}"/>
              </a:ext>
            </a:extLst>
          </p:cNvPr>
          <p:cNvSpPr txBox="1">
            <a:spLocks/>
          </p:cNvSpPr>
          <p:nvPr/>
        </p:nvSpPr>
        <p:spPr>
          <a:xfrm>
            <a:off x="4636659" y="4174805"/>
            <a:ext cx="2563946" cy="915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lnSpc>
                <a:spcPct val="110000"/>
              </a:lnSpc>
              <a:buSzPts val="4400"/>
            </a:pPr>
            <a:r>
              <a:rPr lang="en-US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Maximun</a:t>
            </a: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Graphics Card </a:t>
            </a:r>
          </a:p>
          <a:p>
            <a:pPr>
              <a:lnSpc>
                <a:spcPct val="110000"/>
              </a:lnSpc>
              <a:buSzPts val="4400"/>
            </a:pP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</p:txBody>
      </p:sp>
      <p:sp>
        <p:nvSpPr>
          <p:cNvPr id="58" name="Google Shape;104;p4">
            <a:extLst>
              <a:ext uri="{FF2B5EF4-FFF2-40B4-BE49-F238E27FC236}">
                <a16:creationId xmlns:a16="http://schemas.microsoft.com/office/drawing/2014/main" id="{BA88A22E-CEEA-A618-23CD-F6B07F8D11B5}"/>
              </a:ext>
            </a:extLst>
          </p:cNvPr>
          <p:cNvSpPr txBox="1">
            <a:spLocks/>
          </p:cNvSpPr>
          <p:nvPr/>
        </p:nvSpPr>
        <p:spPr>
          <a:xfrm>
            <a:off x="6145107" y="4502945"/>
            <a:ext cx="642775" cy="497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00000"/>
              </a:lnSpc>
              <a:buSzPts val="4400"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Google Shape;104;p4">
            <a:extLst>
              <a:ext uri="{FF2B5EF4-FFF2-40B4-BE49-F238E27FC236}">
                <a16:creationId xmlns:a16="http://schemas.microsoft.com/office/drawing/2014/main" id="{0E57B6C8-12F5-1D0A-6515-F35797C78E02}"/>
              </a:ext>
            </a:extLst>
          </p:cNvPr>
          <p:cNvSpPr txBox="1">
            <a:spLocks/>
          </p:cNvSpPr>
          <p:nvPr/>
        </p:nvSpPr>
        <p:spPr>
          <a:xfrm>
            <a:off x="1148522" y="1353717"/>
            <a:ext cx="2863980" cy="687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285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</a:p>
        </p:txBody>
      </p:sp>
      <p:sp>
        <p:nvSpPr>
          <p:cNvPr id="54" name="Google Shape;104;p4">
            <a:extLst>
              <a:ext uri="{FF2B5EF4-FFF2-40B4-BE49-F238E27FC236}">
                <a16:creationId xmlns:a16="http://schemas.microsoft.com/office/drawing/2014/main" id="{48506D0D-AAF7-CDAC-5675-92A8F18CC324}"/>
              </a:ext>
            </a:extLst>
          </p:cNvPr>
          <p:cNvSpPr txBox="1">
            <a:spLocks/>
          </p:cNvSpPr>
          <p:nvPr/>
        </p:nvSpPr>
        <p:spPr>
          <a:xfrm>
            <a:off x="4980920" y="2607997"/>
            <a:ext cx="1724645" cy="670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10000"/>
              </a:lnSpc>
              <a:buSzPts val="4400"/>
            </a:pPr>
            <a:r>
              <a:rPr 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Motherboard</a:t>
            </a:r>
          </a:p>
          <a:p>
            <a:pPr algn="ctr">
              <a:lnSpc>
                <a:spcPct val="110000"/>
              </a:lnSpc>
              <a:buSzPts val="4400"/>
            </a:pPr>
            <a:r>
              <a:rPr 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</p:txBody>
      </p:sp>
      <p:sp>
        <p:nvSpPr>
          <p:cNvPr id="2" name="Google Shape;104;p4">
            <a:extLst>
              <a:ext uri="{FF2B5EF4-FFF2-40B4-BE49-F238E27FC236}">
                <a16:creationId xmlns:a16="http://schemas.microsoft.com/office/drawing/2014/main" id="{37B3130A-DEB9-2129-5042-508CD7FC2AA8}"/>
              </a:ext>
            </a:extLst>
          </p:cNvPr>
          <p:cNvSpPr txBox="1">
            <a:spLocks/>
          </p:cNvSpPr>
          <p:nvPr/>
        </p:nvSpPr>
        <p:spPr>
          <a:xfrm>
            <a:off x="5458091" y="4518150"/>
            <a:ext cx="851068" cy="497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00000"/>
              </a:lnSpc>
              <a:buSzPts val="4400"/>
            </a:pPr>
            <a:r>
              <a:rPr lang="en-US" altLang="zh-TW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400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Google Shape;104;p4">
            <a:extLst>
              <a:ext uri="{FF2B5EF4-FFF2-40B4-BE49-F238E27FC236}">
                <a16:creationId xmlns:a16="http://schemas.microsoft.com/office/drawing/2014/main" id="{C45B9D38-9144-6E5D-B530-65C30C3C9F0B}"/>
              </a:ext>
            </a:extLst>
          </p:cNvPr>
          <p:cNvSpPr txBox="1">
            <a:spLocks/>
          </p:cNvSpPr>
          <p:nvPr/>
        </p:nvSpPr>
        <p:spPr>
          <a:xfrm>
            <a:off x="2266013" y="3142221"/>
            <a:ext cx="642775" cy="497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00000"/>
              </a:lnSpc>
              <a:buSzPts val="4400"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856B8CED-2A2B-9956-F38F-1730948AC622}"/>
              </a:ext>
            </a:extLst>
          </p:cNvPr>
          <p:cNvSpPr/>
          <p:nvPr/>
        </p:nvSpPr>
        <p:spPr>
          <a:xfrm>
            <a:off x="1701271" y="725975"/>
            <a:ext cx="8617528" cy="595122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0000">
                <a:schemeClr val="bg1">
                  <a:lumMod val="100000"/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zh-TW" altLang="en-US" sz="1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新細明體" panose="02020500000000000000" pitchFamily="18" charset="-120"/>
              <a:cs typeface="+mn-cs"/>
              <a:sym typeface="Arial"/>
            </a:endParaRPr>
          </a:p>
        </p:txBody>
      </p:sp>
      <p:sp>
        <p:nvSpPr>
          <p:cNvPr id="5" name="Google Shape;104;p4">
            <a:extLst>
              <a:ext uri="{FF2B5EF4-FFF2-40B4-BE49-F238E27FC236}">
                <a16:creationId xmlns:a16="http://schemas.microsoft.com/office/drawing/2014/main" id="{782C2000-CA83-6E04-0D7A-F0CF6BA718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26999" y="641724"/>
            <a:ext cx="7452124" cy="7788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>
              <a:buSzPts val="4400"/>
            </a:pP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lang="en-US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BTF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Back-Connect Motherboard </a:t>
            </a:r>
          </a:p>
        </p:txBody>
      </p:sp>
      <p:grpSp>
        <p:nvGrpSpPr>
          <p:cNvPr id="6" name="群組 5">
            <a:extLst>
              <a:ext uri="{FF2B5EF4-FFF2-40B4-BE49-F238E27FC236}">
                <a16:creationId xmlns:a16="http://schemas.microsoft.com/office/drawing/2014/main" id="{05A02A62-0C56-7605-89A3-A889BCCE0ECE}"/>
              </a:ext>
            </a:extLst>
          </p:cNvPr>
          <p:cNvGrpSpPr/>
          <p:nvPr/>
        </p:nvGrpSpPr>
        <p:grpSpPr>
          <a:xfrm>
            <a:off x="8526522" y="2968220"/>
            <a:ext cx="3670641" cy="2626306"/>
            <a:chOff x="8613632" y="1459662"/>
            <a:chExt cx="4577460" cy="3275122"/>
          </a:xfrm>
        </p:grpSpPr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F44D0ECB-837E-7FF3-4963-F2CE927008AC}"/>
                </a:ext>
              </a:extLst>
            </p:cNvPr>
            <p:cNvSpPr/>
            <p:nvPr/>
          </p:nvSpPr>
          <p:spPr>
            <a:xfrm>
              <a:off x="8613632" y="1957911"/>
              <a:ext cx="4577460" cy="2776873"/>
            </a:xfrm>
            <a:prstGeom prst="rect">
              <a:avLst/>
            </a:prstGeom>
            <a:gradFill>
              <a:gsLst>
                <a:gs pos="0">
                  <a:schemeClr val="bg1">
                    <a:alpha val="0"/>
                  </a:schemeClr>
                </a:gs>
                <a:gs pos="100000">
                  <a:schemeClr val="bg1">
                    <a:lumMod val="100000"/>
                    <a:alpha val="50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zh-TW" alt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新細明體" panose="02020500000000000000" pitchFamily="18" charset="-120"/>
                <a:cs typeface="+mn-cs"/>
                <a:sym typeface="Arial"/>
              </a:endParaRPr>
            </a:p>
          </p:txBody>
        </p:sp>
        <p:pic>
          <p:nvPicPr>
            <p:cNvPr id="8" name="圖片 7">
              <a:extLst>
                <a:ext uri="{FF2B5EF4-FFF2-40B4-BE49-F238E27FC236}">
                  <a16:creationId xmlns:a16="http://schemas.microsoft.com/office/drawing/2014/main" id="{DA9A5AEA-7E95-1852-60CF-87578ADB537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663159" y="1459662"/>
              <a:ext cx="2196389" cy="2381998"/>
            </a:xfrm>
            <a:prstGeom prst="rect">
              <a:avLst/>
            </a:prstGeom>
          </p:spPr>
        </p:pic>
        <p:pic>
          <p:nvPicPr>
            <p:cNvPr id="9" name="圖片 8">
              <a:extLst>
                <a:ext uri="{FF2B5EF4-FFF2-40B4-BE49-F238E27FC236}">
                  <a16:creationId xmlns:a16="http://schemas.microsoft.com/office/drawing/2014/main" id="{B6B5340D-2BD3-FB91-104E-2EA13F042C5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280439" y="2111626"/>
              <a:ext cx="2274267" cy="2466457"/>
            </a:xfrm>
            <a:prstGeom prst="rect">
              <a:avLst/>
            </a:prstGeom>
          </p:spPr>
        </p:pic>
      </p:grpSp>
      <p:sp>
        <p:nvSpPr>
          <p:cNvPr id="10" name="文字方塊 9">
            <a:extLst>
              <a:ext uri="{FF2B5EF4-FFF2-40B4-BE49-F238E27FC236}">
                <a16:creationId xmlns:a16="http://schemas.microsoft.com/office/drawing/2014/main" id="{F497ACFB-27AE-E1BA-BBC3-628CD4C747DD}"/>
              </a:ext>
            </a:extLst>
          </p:cNvPr>
          <p:cNvSpPr txBox="1"/>
          <p:nvPr/>
        </p:nvSpPr>
        <p:spPr>
          <a:xfrm>
            <a:off x="8762214" y="2531051"/>
            <a:ext cx="33026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zh-TW" sz="1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Back-Connect Motherboard </a:t>
            </a:r>
            <a:endParaRPr kumimoji="0" lang="zh-TW" altLang="en-US" sz="16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5668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>
          <a:extLst>
            <a:ext uri="{FF2B5EF4-FFF2-40B4-BE49-F238E27FC236}">
              <a16:creationId xmlns:a16="http://schemas.microsoft.com/office/drawing/2014/main" id="{927FBB5B-CF45-ABEA-7D6C-542915C30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72C0E695-2A01-85D9-1E17-3592B00EF6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603" r="-8498"/>
          <a:stretch>
            <a:fillRect/>
          </a:stretch>
        </p:blipFill>
        <p:spPr>
          <a:xfrm>
            <a:off x="0" y="220570"/>
            <a:ext cx="3546754" cy="5921569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05226047-8D62-A34C-1E77-C713AA04B2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731" y="517201"/>
            <a:ext cx="5028571" cy="5320635"/>
          </a:xfrm>
          <a:prstGeom prst="rect">
            <a:avLst/>
          </a:prstGeom>
        </p:spPr>
      </p:pic>
      <p:sp>
        <p:nvSpPr>
          <p:cNvPr id="20" name="矩形 19">
            <a:extLst>
              <a:ext uri="{FF2B5EF4-FFF2-40B4-BE49-F238E27FC236}">
                <a16:creationId xmlns:a16="http://schemas.microsoft.com/office/drawing/2014/main" id="{70C6AC1D-72FF-05BA-10BB-06D88442DF05}"/>
              </a:ext>
            </a:extLst>
          </p:cNvPr>
          <p:cNvSpPr/>
          <p:nvPr/>
        </p:nvSpPr>
        <p:spPr>
          <a:xfrm rot="10800000">
            <a:off x="7329536" y="4811816"/>
            <a:ext cx="4821382" cy="1442342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>
                  <a:lumMod val="100000"/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sp>
        <p:nvSpPr>
          <p:cNvPr id="21" name="Google Shape;104;p4">
            <a:extLst>
              <a:ext uri="{FF2B5EF4-FFF2-40B4-BE49-F238E27FC236}">
                <a16:creationId xmlns:a16="http://schemas.microsoft.com/office/drawing/2014/main" id="{C913E5C2-8DDE-3606-4D09-546E5549F95B}"/>
              </a:ext>
            </a:extLst>
          </p:cNvPr>
          <p:cNvSpPr txBox="1">
            <a:spLocks/>
          </p:cNvSpPr>
          <p:nvPr/>
        </p:nvSpPr>
        <p:spPr>
          <a:xfrm>
            <a:off x="7264159" y="4926757"/>
            <a:ext cx="4424471" cy="4320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DUAL CHAMBER</a:t>
            </a:r>
          </a:p>
        </p:txBody>
      </p:sp>
      <p:sp>
        <p:nvSpPr>
          <p:cNvPr id="22" name="Google Shape;104;p4">
            <a:extLst>
              <a:ext uri="{FF2B5EF4-FFF2-40B4-BE49-F238E27FC236}">
                <a16:creationId xmlns:a16="http://schemas.microsoft.com/office/drawing/2014/main" id="{D8481A8C-3500-C467-2202-894ACF47985B}"/>
              </a:ext>
            </a:extLst>
          </p:cNvPr>
          <p:cNvSpPr txBox="1">
            <a:spLocks/>
          </p:cNvSpPr>
          <p:nvPr/>
        </p:nvSpPr>
        <p:spPr>
          <a:xfrm>
            <a:off x="7264159" y="5724838"/>
            <a:ext cx="4424471" cy="510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AIRFLOW PERFORMANCE</a:t>
            </a:r>
          </a:p>
        </p:txBody>
      </p:sp>
      <p:sp>
        <p:nvSpPr>
          <p:cNvPr id="23" name="Google Shape;104;p4">
            <a:extLst>
              <a:ext uri="{FF2B5EF4-FFF2-40B4-BE49-F238E27FC236}">
                <a16:creationId xmlns:a16="http://schemas.microsoft.com/office/drawing/2014/main" id="{1BD17320-319E-BA40-387A-AD975FA656DA}"/>
              </a:ext>
            </a:extLst>
          </p:cNvPr>
          <p:cNvSpPr txBox="1">
            <a:spLocks/>
          </p:cNvSpPr>
          <p:nvPr/>
        </p:nvSpPr>
        <p:spPr>
          <a:xfrm>
            <a:off x="7264159" y="5336785"/>
            <a:ext cx="4424471" cy="510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2500"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A4C88C15-A24E-351A-6BFB-AEF07E76D2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2626" y="-56319"/>
            <a:ext cx="5049551" cy="5049551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778CAABE-605A-E3C3-99FA-393162100637}"/>
              </a:ext>
            </a:extLst>
          </p:cNvPr>
          <p:cNvSpPr/>
          <p:nvPr/>
        </p:nvSpPr>
        <p:spPr>
          <a:xfrm>
            <a:off x="2298025" y="2226571"/>
            <a:ext cx="4163058" cy="1119689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>
                  <a:lumMod val="100000"/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200" dirty="0"/>
          </a:p>
        </p:txBody>
      </p:sp>
      <p:sp>
        <p:nvSpPr>
          <p:cNvPr id="6" name="Google Shape;104;p4">
            <a:extLst>
              <a:ext uri="{FF2B5EF4-FFF2-40B4-BE49-F238E27FC236}">
                <a16:creationId xmlns:a16="http://schemas.microsoft.com/office/drawing/2014/main" id="{AE483515-2774-7C24-2DD9-BE3E69944C88}"/>
              </a:ext>
            </a:extLst>
          </p:cNvPr>
          <p:cNvSpPr txBox="1">
            <a:spLocks/>
          </p:cNvSpPr>
          <p:nvPr/>
        </p:nvSpPr>
        <p:spPr>
          <a:xfrm>
            <a:off x="2918267" y="1736773"/>
            <a:ext cx="1461287" cy="8272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3X</a:t>
            </a:r>
          </a:p>
        </p:txBody>
      </p:sp>
      <p:sp>
        <p:nvSpPr>
          <p:cNvPr id="7" name="Google Shape;104;p4">
            <a:extLst>
              <a:ext uri="{FF2B5EF4-FFF2-40B4-BE49-F238E27FC236}">
                <a16:creationId xmlns:a16="http://schemas.microsoft.com/office/drawing/2014/main" id="{665273DF-ECAD-F4E2-030B-CB8EEB1B68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71220" y="2272304"/>
            <a:ext cx="3521488" cy="11958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High-Performance</a:t>
            </a:r>
            <a:b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Reverse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ARGB Fan</a:t>
            </a: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4B53A9E9-6CC8-DA51-B1A1-D7ABB5C9BD25}"/>
              </a:ext>
            </a:extLst>
          </p:cNvPr>
          <p:cNvSpPr/>
          <p:nvPr/>
        </p:nvSpPr>
        <p:spPr>
          <a:xfrm>
            <a:off x="2298025" y="5944384"/>
            <a:ext cx="4163058" cy="77263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>
                  <a:lumMod val="100000"/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200" dirty="0"/>
          </a:p>
        </p:txBody>
      </p:sp>
      <p:sp>
        <p:nvSpPr>
          <p:cNvPr id="15" name="Google Shape;104;p4">
            <a:extLst>
              <a:ext uri="{FF2B5EF4-FFF2-40B4-BE49-F238E27FC236}">
                <a16:creationId xmlns:a16="http://schemas.microsoft.com/office/drawing/2014/main" id="{41474B4E-42DA-8F27-4DB5-E43E1CEA4881}"/>
              </a:ext>
            </a:extLst>
          </p:cNvPr>
          <p:cNvSpPr txBox="1">
            <a:spLocks/>
          </p:cNvSpPr>
          <p:nvPr/>
        </p:nvSpPr>
        <p:spPr>
          <a:xfrm>
            <a:off x="2792855" y="5423035"/>
            <a:ext cx="1461287" cy="8272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</p:txBody>
      </p:sp>
      <p:sp>
        <p:nvSpPr>
          <p:cNvPr id="17" name="Google Shape;104;p4">
            <a:extLst>
              <a:ext uri="{FF2B5EF4-FFF2-40B4-BE49-F238E27FC236}">
                <a16:creationId xmlns:a16="http://schemas.microsoft.com/office/drawing/2014/main" id="{3ECE952C-E096-1F51-63D6-29D1CB43CCFF}"/>
              </a:ext>
            </a:extLst>
          </p:cNvPr>
          <p:cNvSpPr txBox="1">
            <a:spLocks/>
          </p:cNvSpPr>
          <p:nvPr/>
        </p:nvSpPr>
        <p:spPr>
          <a:xfrm>
            <a:off x="1366000" y="6136487"/>
            <a:ext cx="4752516" cy="4952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High-Performance</a:t>
            </a:r>
            <a:r>
              <a:rPr lang="zh-TW" alt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ARGB Fan</a:t>
            </a:r>
          </a:p>
        </p:txBody>
      </p:sp>
      <p:pic>
        <p:nvPicPr>
          <p:cNvPr id="18" name="圖片 17">
            <a:extLst>
              <a:ext uri="{FF2B5EF4-FFF2-40B4-BE49-F238E27FC236}">
                <a16:creationId xmlns:a16="http://schemas.microsoft.com/office/drawing/2014/main" id="{A13472C0-37C3-FE18-A0F6-71E67395F4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8026" y="4250390"/>
            <a:ext cx="1985105" cy="1985105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6498ECA5-17A9-C509-EF5A-799FC48D06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8838" y="4372291"/>
            <a:ext cx="1985105" cy="1985105"/>
          </a:xfrm>
          <a:prstGeom prst="rect">
            <a:avLst/>
          </a:prstGeom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id="{DC7B8952-40C7-E8A6-4F37-524D80EB3F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700" y="538586"/>
            <a:ext cx="1985105" cy="1985105"/>
          </a:xfrm>
          <a:prstGeom prst="rect">
            <a:avLst/>
          </a:prstGeom>
        </p:spPr>
      </p:pic>
      <p:pic>
        <p:nvPicPr>
          <p:cNvPr id="25" name="圖片 24">
            <a:extLst>
              <a:ext uri="{FF2B5EF4-FFF2-40B4-BE49-F238E27FC236}">
                <a16:creationId xmlns:a16="http://schemas.microsoft.com/office/drawing/2014/main" id="{C1338657-AFB2-DC5D-0532-601642E25CF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28838" y="702062"/>
            <a:ext cx="1985105" cy="1985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182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>
          <a:extLst>
            <a:ext uri="{FF2B5EF4-FFF2-40B4-BE49-F238E27FC236}">
              <a16:creationId xmlns:a16="http://schemas.microsoft.com/office/drawing/2014/main" id="{328B8666-B021-24A9-CC87-6675E49E0B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圖片 21">
            <a:extLst>
              <a:ext uri="{FF2B5EF4-FFF2-40B4-BE49-F238E27FC236}">
                <a16:creationId xmlns:a16="http://schemas.microsoft.com/office/drawing/2014/main" id="{533AF7EA-257E-3CDE-9703-38FACAA0AD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3864"/>
          <a:stretch>
            <a:fillRect/>
          </a:stretch>
        </p:blipFill>
        <p:spPr>
          <a:xfrm>
            <a:off x="5677359" y="475894"/>
            <a:ext cx="6341208" cy="4963854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B8DB5F87-EA3E-F1C5-B31E-4C357261BFD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539" r="21094" b="4700"/>
          <a:stretch>
            <a:fillRect/>
          </a:stretch>
        </p:blipFill>
        <p:spPr>
          <a:xfrm>
            <a:off x="261697" y="475893"/>
            <a:ext cx="5188508" cy="5434236"/>
          </a:xfrm>
          <a:prstGeom prst="rect">
            <a:avLst/>
          </a:prstGeom>
        </p:spPr>
      </p:pic>
      <p:sp>
        <p:nvSpPr>
          <p:cNvPr id="15" name="Google Shape;104;p4">
            <a:extLst>
              <a:ext uri="{FF2B5EF4-FFF2-40B4-BE49-F238E27FC236}">
                <a16:creationId xmlns:a16="http://schemas.microsoft.com/office/drawing/2014/main" id="{91105145-C7D7-043C-AEA6-266DE7CB70CE}"/>
              </a:ext>
            </a:extLst>
          </p:cNvPr>
          <p:cNvSpPr txBox="1">
            <a:spLocks/>
          </p:cNvSpPr>
          <p:nvPr/>
        </p:nvSpPr>
        <p:spPr>
          <a:xfrm>
            <a:off x="9367502" y="3939903"/>
            <a:ext cx="2787828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ATX &amp; Standard / </a:t>
            </a:r>
          </a:p>
          <a:p>
            <a:pPr algn="ctr">
              <a:buSzPts val="4400"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up to </a:t>
            </a:r>
            <a:r>
              <a:rPr lang="en-US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190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A60FA742-B19A-4C81-9FC4-37F603B2CDD0}"/>
              </a:ext>
            </a:extLst>
          </p:cNvPr>
          <p:cNvSpPr/>
          <p:nvPr/>
        </p:nvSpPr>
        <p:spPr>
          <a:xfrm>
            <a:off x="3210659" y="5852230"/>
            <a:ext cx="6111089" cy="5298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0000">
                <a:schemeClr val="bg1">
                  <a:lumMod val="100000"/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Google Shape;104;p4">
            <a:extLst>
              <a:ext uri="{FF2B5EF4-FFF2-40B4-BE49-F238E27FC236}">
                <a16:creationId xmlns:a16="http://schemas.microsoft.com/office/drawing/2014/main" id="{A00FAC66-241A-447B-AA55-674AF9DFB100}"/>
              </a:ext>
            </a:extLst>
          </p:cNvPr>
          <p:cNvSpPr txBox="1">
            <a:spLocks/>
          </p:cNvSpPr>
          <p:nvPr/>
        </p:nvSpPr>
        <p:spPr>
          <a:xfrm>
            <a:off x="3262578" y="5868563"/>
            <a:ext cx="5724412" cy="555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zh-TW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zh-TW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3.5’’</a:t>
            </a:r>
            <a:r>
              <a:rPr lang="zh-TW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Drive </a:t>
            </a:r>
            <a:r>
              <a:rPr lang="en-US" altLang="zh-TW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r>
              <a:rPr lang="en-US" altLang="zh-TW" sz="2800" b="1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altLang="zh-TW" sz="2800" b="1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 2.5’’Drive</a:t>
            </a:r>
            <a:endParaRPr 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731A5AEE-3051-8941-0F26-023DD663305F}"/>
              </a:ext>
            </a:extLst>
          </p:cNvPr>
          <p:cNvSpPr/>
          <p:nvPr/>
        </p:nvSpPr>
        <p:spPr>
          <a:xfrm>
            <a:off x="9652850" y="1831514"/>
            <a:ext cx="2217135" cy="2132346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highlight>
                <a:srgbClr val="FFFF00"/>
              </a:highlight>
            </a:endParaRPr>
          </a:p>
        </p:txBody>
      </p:sp>
      <p:sp>
        <p:nvSpPr>
          <p:cNvPr id="7" name="Google Shape;104;p4">
            <a:extLst>
              <a:ext uri="{FF2B5EF4-FFF2-40B4-BE49-F238E27FC236}">
                <a16:creationId xmlns:a16="http://schemas.microsoft.com/office/drawing/2014/main" id="{5CD19954-FE61-9E83-D487-CF4C28AD0942}"/>
              </a:ext>
            </a:extLst>
          </p:cNvPr>
          <p:cNvSpPr txBox="1">
            <a:spLocks/>
          </p:cNvSpPr>
          <p:nvPr/>
        </p:nvSpPr>
        <p:spPr>
          <a:xfrm>
            <a:off x="9570571" y="2721957"/>
            <a:ext cx="2381691" cy="4710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PSU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3ED38C8-D9F9-397E-A338-8DB7ABC89792}"/>
              </a:ext>
            </a:extLst>
          </p:cNvPr>
          <p:cNvSpPr/>
          <p:nvPr/>
        </p:nvSpPr>
        <p:spPr>
          <a:xfrm>
            <a:off x="3848930" y="3110691"/>
            <a:ext cx="1347777" cy="1167898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highlight>
                <a:srgbClr val="FFFF00"/>
              </a:highlight>
            </a:endParaRPr>
          </a:p>
        </p:txBody>
      </p:sp>
      <p:sp>
        <p:nvSpPr>
          <p:cNvPr id="5" name="Google Shape;104;p4">
            <a:extLst>
              <a:ext uri="{FF2B5EF4-FFF2-40B4-BE49-F238E27FC236}">
                <a16:creationId xmlns:a16="http://schemas.microsoft.com/office/drawing/2014/main" id="{2102315A-CDFD-CE74-52A2-ECA97A6BDD74}"/>
              </a:ext>
            </a:extLst>
          </p:cNvPr>
          <p:cNvSpPr txBox="1">
            <a:spLocks/>
          </p:cNvSpPr>
          <p:nvPr/>
        </p:nvSpPr>
        <p:spPr>
          <a:xfrm>
            <a:off x="2657199" y="2555791"/>
            <a:ext cx="3731236" cy="529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1X SSD</a:t>
            </a:r>
            <a:r>
              <a:rPr lang="zh-TW" alt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r>
              <a:rPr lang="zh-TW" alt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1X HDD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BC4BA3C2-8983-7785-23DD-C1646D846ED3}"/>
              </a:ext>
            </a:extLst>
          </p:cNvPr>
          <p:cNvSpPr/>
          <p:nvPr/>
        </p:nvSpPr>
        <p:spPr>
          <a:xfrm>
            <a:off x="3848930" y="4413762"/>
            <a:ext cx="1347777" cy="529666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highlight>
                <a:srgbClr val="FFFF00"/>
              </a:highlight>
            </a:endParaRPr>
          </a:p>
        </p:txBody>
      </p:sp>
      <p:sp>
        <p:nvSpPr>
          <p:cNvPr id="9" name="Google Shape;104;p4">
            <a:extLst>
              <a:ext uri="{FF2B5EF4-FFF2-40B4-BE49-F238E27FC236}">
                <a16:creationId xmlns:a16="http://schemas.microsoft.com/office/drawing/2014/main" id="{6F7B1020-648C-5DEA-8B1D-CBAB0A7E3D88}"/>
              </a:ext>
            </a:extLst>
          </p:cNvPr>
          <p:cNvSpPr txBox="1">
            <a:spLocks/>
          </p:cNvSpPr>
          <p:nvPr/>
        </p:nvSpPr>
        <p:spPr>
          <a:xfrm>
            <a:off x="3659455" y="4980539"/>
            <a:ext cx="1726725" cy="529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1X SSD</a:t>
            </a:r>
          </a:p>
        </p:txBody>
      </p:sp>
    </p:spTree>
    <p:extLst>
      <p:ext uri="{BB962C8B-B14F-4D97-AF65-F5344CB8AC3E}">
        <p14:creationId xmlns:p14="http://schemas.microsoft.com/office/powerpoint/2010/main" val="2490954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>
          <a:extLst>
            <a:ext uri="{FF2B5EF4-FFF2-40B4-BE49-F238E27FC236}">
              <a16:creationId xmlns:a16="http://schemas.microsoft.com/office/drawing/2014/main" id="{9FB8218B-2837-C637-484E-046251E85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群組 13">
            <a:extLst>
              <a:ext uri="{FF2B5EF4-FFF2-40B4-BE49-F238E27FC236}">
                <a16:creationId xmlns:a16="http://schemas.microsoft.com/office/drawing/2014/main" id="{C7577ADD-482D-83F4-B5B6-DD4191D891EF}"/>
              </a:ext>
            </a:extLst>
          </p:cNvPr>
          <p:cNvGrpSpPr/>
          <p:nvPr/>
        </p:nvGrpSpPr>
        <p:grpSpPr>
          <a:xfrm>
            <a:off x="1739322" y="1476363"/>
            <a:ext cx="7990653" cy="4471763"/>
            <a:chOff x="1286649" y="247449"/>
            <a:chExt cx="9163352" cy="5128034"/>
          </a:xfrm>
        </p:grpSpPr>
        <p:pic>
          <p:nvPicPr>
            <p:cNvPr id="11" name="圖片 10">
              <a:extLst>
                <a:ext uri="{FF2B5EF4-FFF2-40B4-BE49-F238E27FC236}">
                  <a16:creationId xmlns:a16="http://schemas.microsoft.com/office/drawing/2014/main" id="{1D9284FB-B7A8-A1E7-15A2-27133282833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321967" y="247449"/>
              <a:ext cx="5128034" cy="5128034"/>
            </a:xfrm>
            <a:prstGeom prst="rect">
              <a:avLst/>
            </a:prstGeom>
          </p:spPr>
        </p:pic>
        <p:pic>
          <p:nvPicPr>
            <p:cNvPr id="3" name="圖片 2">
              <a:extLst>
                <a:ext uri="{FF2B5EF4-FFF2-40B4-BE49-F238E27FC236}">
                  <a16:creationId xmlns:a16="http://schemas.microsoft.com/office/drawing/2014/main" id="{3115F39E-7E6C-DCD1-6852-285D7B3E504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86649" y="429196"/>
              <a:ext cx="4774949" cy="4774949"/>
            </a:xfrm>
            <a:prstGeom prst="rect">
              <a:avLst/>
            </a:prstGeom>
          </p:spPr>
        </p:pic>
      </p:grpSp>
      <p:grpSp>
        <p:nvGrpSpPr>
          <p:cNvPr id="12" name="群組 11">
            <a:extLst>
              <a:ext uri="{FF2B5EF4-FFF2-40B4-BE49-F238E27FC236}">
                <a16:creationId xmlns:a16="http://schemas.microsoft.com/office/drawing/2014/main" id="{55E01B99-A4C9-4CF8-AF42-D2A8D5C5DA91}"/>
              </a:ext>
            </a:extLst>
          </p:cNvPr>
          <p:cNvGrpSpPr/>
          <p:nvPr/>
        </p:nvGrpSpPr>
        <p:grpSpPr>
          <a:xfrm>
            <a:off x="1214511" y="541309"/>
            <a:ext cx="9762978" cy="737131"/>
            <a:chOff x="637735" y="418839"/>
            <a:chExt cx="9762978" cy="749357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6BA9677E-AE87-EB52-573D-82E606808B5D}"/>
                </a:ext>
              </a:extLst>
            </p:cNvPr>
            <p:cNvSpPr/>
            <p:nvPr/>
          </p:nvSpPr>
          <p:spPr>
            <a:xfrm>
              <a:off x="637735" y="418839"/>
              <a:ext cx="9762978" cy="749356"/>
            </a:xfrm>
            <a:prstGeom prst="rect">
              <a:avLst/>
            </a:prstGeom>
            <a:gradFill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lumMod val="100000"/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dirty="0"/>
            </a:p>
          </p:txBody>
        </p:sp>
        <p:sp>
          <p:nvSpPr>
            <p:cNvPr id="15" name="Google Shape;104;p4">
              <a:extLst>
                <a:ext uri="{FF2B5EF4-FFF2-40B4-BE49-F238E27FC236}">
                  <a16:creationId xmlns:a16="http://schemas.microsoft.com/office/drawing/2014/main" id="{857AACFE-F880-2577-E78B-D43827ED6EB7}"/>
                </a:ext>
              </a:extLst>
            </p:cNvPr>
            <p:cNvSpPr txBox="1">
              <a:spLocks/>
            </p:cNvSpPr>
            <p:nvPr/>
          </p:nvSpPr>
          <p:spPr>
            <a:xfrm>
              <a:off x="1617709" y="469272"/>
              <a:ext cx="7803029" cy="69892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rm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  <a:defRPr sz="44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buSzPts val="4400"/>
              </a:pPr>
              <a:r>
                <a:rPr lang="en-US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Easy Clean</a:t>
              </a:r>
              <a:r>
                <a:rPr lang="en-US" sz="2800" b="1" dirty="0">
                  <a:solidFill>
                    <a:schemeClr val="bg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With </a:t>
              </a:r>
              <a:r>
                <a:rPr lang="en-US" sz="28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Removable</a:t>
              </a:r>
              <a:r>
                <a:rPr lang="en-US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 Dust Filter</a:t>
              </a:r>
            </a:p>
          </p:txBody>
        </p:sp>
      </p:grpSp>
      <p:sp>
        <p:nvSpPr>
          <p:cNvPr id="7" name="Google Shape;104;p4">
            <a:extLst>
              <a:ext uri="{FF2B5EF4-FFF2-40B4-BE49-F238E27FC236}">
                <a16:creationId xmlns:a16="http://schemas.microsoft.com/office/drawing/2014/main" id="{A6E2573A-3DC8-958A-164B-47F40991EBFB}"/>
              </a:ext>
            </a:extLst>
          </p:cNvPr>
          <p:cNvSpPr txBox="1">
            <a:spLocks/>
          </p:cNvSpPr>
          <p:nvPr/>
        </p:nvSpPr>
        <p:spPr>
          <a:xfrm>
            <a:off x="4271690" y="6050626"/>
            <a:ext cx="3648617" cy="4710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Dust Filter (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Bottom</a:t>
            </a: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4303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id="{90BED609-9085-272A-7055-43AE7F0384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990" b="56310"/>
          <a:stretch>
            <a:fillRect/>
          </a:stretch>
        </p:blipFill>
        <p:spPr>
          <a:xfrm>
            <a:off x="0" y="1305834"/>
            <a:ext cx="6232848" cy="5556305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8D303537-A631-D359-265F-772C79F61395}"/>
              </a:ext>
            </a:extLst>
          </p:cNvPr>
          <p:cNvSpPr txBox="1"/>
          <p:nvPr/>
        </p:nvSpPr>
        <p:spPr>
          <a:xfrm>
            <a:off x="1951792" y="632869"/>
            <a:ext cx="2296056" cy="58477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TW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 USB 3.0</a:t>
            </a:r>
            <a:endParaRPr lang="zh-TW" alt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B189C4D0-D6E0-FEC8-5510-64BDDFE8079D}"/>
              </a:ext>
            </a:extLst>
          </p:cNvPr>
          <p:cNvSpPr/>
          <p:nvPr/>
        </p:nvSpPr>
        <p:spPr>
          <a:xfrm>
            <a:off x="6359214" y="1318677"/>
            <a:ext cx="5009723" cy="615635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0000">
                <a:schemeClr val="bg1">
                  <a:lumMod val="100000"/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Google Shape;104;p4">
            <a:extLst>
              <a:ext uri="{FF2B5EF4-FFF2-40B4-BE49-F238E27FC236}">
                <a16:creationId xmlns:a16="http://schemas.microsoft.com/office/drawing/2014/main" id="{D923A7F6-B380-56C9-5F8E-739E3CFC144D}"/>
              </a:ext>
            </a:extLst>
          </p:cNvPr>
          <p:cNvSpPr txBox="1">
            <a:spLocks/>
          </p:cNvSpPr>
          <p:nvPr/>
        </p:nvSpPr>
        <p:spPr>
          <a:xfrm>
            <a:off x="6523120" y="1181362"/>
            <a:ext cx="4681909" cy="918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Tool-free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Removal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A95D7A5B-58DF-2C13-4BB3-88710EE09DCA}"/>
              </a:ext>
            </a:extLst>
          </p:cNvPr>
          <p:cNvSpPr txBox="1"/>
          <p:nvPr/>
        </p:nvSpPr>
        <p:spPr>
          <a:xfrm>
            <a:off x="4087311" y="2117290"/>
            <a:ext cx="2408401" cy="4616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Power Button</a:t>
            </a:r>
            <a:endParaRPr lang="zh-TW" alt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191A837C-5510-65A4-A85B-5C5CCBF64427}"/>
              </a:ext>
            </a:extLst>
          </p:cNvPr>
          <p:cNvCxnSpPr>
            <a:cxnSpLocks/>
          </p:cNvCxnSpPr>
          <p:nvPr/>
        </p:nvCxnSpPr>
        <p:spPr>
          <a:xfrm>
            <a:off x="4361509" y="2578955"/>
            <a:ext cx="0" cy="726030"/>
          </a:xfrm>
          <a:prstGeom prst="line">
            <a:avLst/>
          </a:prstGeom>
          <a:ln w="28575">
            <a:solidFill>
              <a:srgbClr val="F2F2F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字方塊 4">
            <a:extLst>
              <a:ext uri="{FF2B5EF4-FFF2-40B4-BE49-F238E27FC236}">
                <a16:creationId xmlns:a16="http://schemas.microsoft.com/office/drawing/2014/main" id="{3ED265EE-09ED-6E0A-CBB0-64210F46795A}"/>
              </a:ext>
            </a:extLst>
          </p:cNvPr>
          <p:cNvSpPr txBox="1"/>
          <p:nvPr/>
        </p:nvSpPr>
        <p:spPr>
          <a:xfrm>
            <a:off x="3277896" y="1223627"/>
            <a:ext cx="1545077" cy="830997"/>
          </a:xfrm>
          <a:prstGeom prst="rect">
            <a:avLst/>
          </a:prstGeom>
          <a:noFill/>
          <a:effectLst>
            <a:outerShdw blurRad="25400" dist="25400" dir="2700000" algn="tl" rotWithShape="0">
              <a:prstClr val="black">
                <a:alpha val="5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Reset</a:t>
            </a:r>
          </a:p>
          <a:p>
            <a:pPr algn="ctr"/>
            <a:r>
              <a:rPr lang="en-US" altLang="zh-TW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Button</a:t>
            </a:r>
            <a:endParaRPr lang="zh-TW" altLang="en-US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直線接點 5">
            <a:extLst>
              <a:ext uri="{FF2B5EF4-FFF2-40B4-BE49-F238E27FC236}">
                <a16:creationId xmlns:a16="http://schemas.microsoft.com/office/drawing/2014/main" id="{673F356C-0047-E139-AD75-A41E212F5F37}"/>
              </a:ext>
            </a:extLst>
          </p:cNvPr>
          <p:cNvCxnSpPr>
            <a:cxnSpLocks/>
          </p:cNvCxnSpPr>
          <p:nvPr/>
        </p:nvCxnSpPr>
        <p:spPr>
          <a:xfrm>
            <a:off x="4041103" y="2079113"/>
            <a:ext cx="0" cy="1124374"/>
          </a:xfrm>
          <a:prstGeom prst="line">
            <a:avLst/>
          </a:prstGeom>
          <a:ln w="28575">
            <a:solidFill>
              <a:srgbClr val="F2F2F2"/>
            </a:solidFill>
          </a:ln>
          <a:effectLst>
            <a:outerShdw blurRad="25400" dist="25400" dir="2700000" algn="tl" rotWithShape="0">
              <a:prstClr val="black">
                <a:alpha val="3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1111A262-DBA1-B80B-E123-5CB094219559}"/>
              </a:ext>
            </a:extLst>
          </p:cNvPr>
          <p:cNvCxnSpPr>
            <a:cxnSpLocks/>
          </p:cNvCxnSpPr>
          <p:nvPr/>
        </p:nvCxnSpPr>
        <p:spPr>
          <a:xfrm>
            <a:off x="3127611" y="1217644"/>
            <a:ext cx="0" cy="1196673"/>
          </a:xfrm>
          <a:prstGeom prst="line">
            <a:avLst/>
          </a:prstGeom>
          <a:ln w="28575">
            <a:solidFill>
              <a:srgbClr val="F2F2F2"/>
            </a:solidFill>
          </a:ln>
          <a:effectLst>
            <a:outerShdw blurRad="25400" dist="25400" dir="2700000" algn="tl" rotWithShape="0">
              <a:prstClr val="black">
                <a:alpha val="3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>
            <a:extLst>
              <a:ext uri="{FF2B5EF4-FFF2-40B4-BE49-F238E27FC236}">
                <a16:creationId xmlns:a16="http://schemas.microsoft.com/office/drawing/2014/main" id="{44EF9460-BC7C-D876-584F-F7B0B63C4875}"/>
              </a:ext>
            </a:extLst>
          </p:cNvPr>
          <p:cNvSpPr/>
          <p:nvPr/>
        </p:nvSpPr>
        <p:spPr>
          <a:xfrm>
            <a:off x="2416628" y="2490787"/>
            <a:ext cx="1439547" cy="814198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dirty="0"/>
              <a:t>       </a:t>
            </a:r>
            <a:endParaRPr lang="zh-TW" altLang="en-US" dirty="0"/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4C07E04C-2230-57FF-A492-783797BFD2C0}"/>
              </a:ext>
            </a:extLst>
          </p:cNvPr>
          <p:cNvSpPr txBox="1"/>
          <p:nvPr/>
        </p:nvSpPr>
        <p:spPr>
          <a:xfrm>
            <a:off x="1951792" y="203230"/>
            <a:ext cx="2296056" cy="58477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TW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 USB</a:t>
            </a:r>
            <a:endParaRPr lang="zh-TW" alt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id="{D7E6230F-28DE-13A6-FFC5-89D845E085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1046" y="2165286"/>
            <a:ext cx="3845122" cy="384512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04;p4">
            <a:extLst>
              <a:ext uri="{FF2B5EF4-FFF2-40B4-BE49-F238E27FC236}">
                <a16:creationId xmlns:a16="http://schemas.microsoft.com/office/drawing/2014/main" id="{72330C77-8791-1459-3B13-24950EBF1608}"/>
              </a:ext>
            </a:extLst>
          </p:cNvPr>
          <p:cNvSpPr txBox="1">
            <a:spLocks/>
          </p:cNvSpPr>
          <p:nvPr/>
        </p:nvSpPr>
        <p:spPr>
          <a:xfrm rot="16200000">
            <a:off x="-947353" y="4479009"/>
            <a:ext cx="3326347" cy="1431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7200" b="1" spc="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N2026</a:t>
            </a:r>
            <a:endParaRPr lang="en-US" sz="7200" b="1" spc="3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Google Shape;104;p4">
            <a:extLst>
              <a:ext uri="{FF2B5EF4-FFF2-40B4-BE49-F238E27FC236}">
                <a16:creationId xmlns:a16="http://schemas.microsoft.com/office/drawing/2014/main" id="{FA89BEB1-BBED-CC06-D872-F2695BB32845}"/>
              </a:ext>
            </a:extLst>
          </p:cNvPr>
          <p:cNvSpPr txBox="1">
            <a:spLocks/>
          </p:cNvSpPr>
          <p:nvPr/>
        </p:nvSpPr>
        <p:spPr>
          <a:xfrm rot="16200000">
            <a:off x="9813009" y="947357"/>
            <a:ext cx="3326347" cy="1431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7200" b="1" spc="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N2026</a:t>
            </a:r>
            <a:endParaRPr lang="en-US" sz="7200" b="1" spc="3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1136D442-A40A-74FA-6865-4A55ADCA1B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0399437"/>
              </p:ext>
            </p:extLst>
          </p:nvPr>
        </p:nvGraphicFramePr>
        <p:xfrm>
          <a:off x="2387764" y="746660"/>
          <a:ext cx="7416471" cy="5364679"/>
        </p:xfrm>
        <a:graphic>
          <a:graphicData uri="http://schemas.openxmlformats.org/drawingml/2006/table">
            <a:tbl>
              <a:tblPr>
                <a:solidFill>
                  <a:srgbClr val="000000">
                    <a:alpha val="40000"/>
                  </a:srgbClr>
                </a:solidFill>
                <a:tableStyleId>{5C22544A-7EE6-4342-B048-85BDC9FD1C3A}</a:tableStyleId>
              </a:tblPr>
              <a:tblGrid>
                <a:gridCol w="1100971">
                  <a:extLst>
                    <a:ext uri="{9D8B030D-6E8A-4147-A177-3AD203B41FA5}">
                      <a16:colId xmlns:a16="http://schemas.microsoft.com/office/drawing/2014/main" val="2231745521"/>
                    </a:ext>
                  </a:extLst>
                </a:gridCol>
                <a:gridCol w="932560">
                  <a:extLst>
                    <a:ext uri="{9D8B030D-6E8A-4147-A177-3AD203B41FA5}">
                      <a16:colId xmlns:a16="http://schemas.microsoft.com/office/drawing/2014/main" val="2171589621"/>
                    </a:ext>
                  </a:extLst>
                </a:gridCol>
                <a:gridCol w="2557508">
                  <a:extLst>
                    <a:ext uri="{9D8B030D-6E8A-4147-A177-3AD203B41FA5}">
                      <a16:colId xmlns:a16="http://schemas.microsoft.com/office/drawing/2014/main" val="2796367433"/>
                    </a:ext>
                  </a:extLst>
                </a:gridCol>
                <a:gridCol w="2825432">
                  <a:extLst>
                    <a:ext uri="{9D8B030D-6E8A-4147-A177-3AD203B41FA5}">
                      <a16:colId xmlns:a16="http://schemas.microsoft.com/office/drawing/2014/main" val="758507603"/>
                    </a:ext>
                  </a:extLst>
                </a:gridCol>
              </a:tblGrid>
              <a:tr h="24815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NI522 4F</a:t>
                      </a:r>
                      <a:endParaRPr lang="zh-TW" alt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Black</a:t>
                      </a:r>
                      <a:endParaRPr lang="pt-BR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altLang="zh-TW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White</a:t>
                      </a:r>
                      <a:endParaRPr lang="pt-BR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2098385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Part no.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BFC-N26B85KKGKK-4F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BFC-N26B85WWGWW-4F</a:t>
                      </a:r>
                      <a:endParaRPr lang="en-US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8849213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EAN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新細明體" panose="02020500000000000000" pitchFamily="18" charset="-120"/>
                        </a:rPr>
                        <a:t>4716779449167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新細明體" panose="02020500000000000000" pitchFamily="18" charset="-120"/>
                        </a:rPr>
                        <a:t>4716779449174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9841938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UPC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新細明體" panose="02020500000000000000" pitchFamily="18" charset="-120"/>
                        </a:rPr>
                        <a:t>886027010389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新細明體" panose="02020500000000000000" pitchFamily="18" charset="-120"/>
                        </a:rPr>
                        <a:t>886027013113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1668513"/>
                  </a:ext>
                </a:extLst>
              </a:tr>
              <a:tr h="27943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Net weight  (NW)</a:t>
                      </a:r>
                    </a:p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Gross weight (GW)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N.W: Kgs /   G.W: Kgs</a:t>
                      </a:r>
                      <a:endParaRPr lang="en-US" altLang="zh-TW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N.W: Kgs /   G.W: Kgs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824672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Materials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Steel, Mesh, Plastic, Tempered Glass 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233186900"/>
                  </a:ext>
                </a:extLst>
              </a:tr>
              <a:tr h="27943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pt-BR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Chassis Dimensions</a:t>
                      </a:r>
                    </a:p>
                    <a:p>
                      <a:pPr algn="ctr" fontAlgn="ctr"/>
                      <a:r>
                        <a:rPr lang="pt-BR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 (W x H x D)</a:t>
                      </a:r>
                      <a:endParaRPr lang="pt-BR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420 mm x 285 mm x 400 mm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391129451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Motherboard Supports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Mini-ITX, </a:t>
                      </a:r>
                      <a:r>
                        <a:rPr lang="en-US" sz="1000" b="0" u="none" strike="noStrike" dirty="0" err="1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MicroATX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, ATX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1318801737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Air Cooler Height Support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175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786305632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VGA Length Support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400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786625007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Cable Management Support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up to </a:t>
                      </a: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90.9m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48116647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2.5" / 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3.5" Drive Bay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新細明體" panose="02020500000000000000" pitchFamily="18" charset="-120"/>
                        </a:rPr>
                        <a:t>2 / 1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altLang="zh-TW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070249557"/>
                  </a:ext>
                </a:extLst>
              </a:tr>
              <a:tr h="248153"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US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Fan mounts</a:t>
                      </a:r>
                      <a:endParaRPr lang="en-US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Rear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120mm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070733"/>
                  </a:ext>
                </a:extLst>
              </a:tr>
              <a:tr h="248153">
                <a:tc v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M/B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3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 x 120mm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2379537610"/>
                  </a:ext>
                </a:extLst>
              </a:tr>
              <a:tr h="248153">
                <a:tc v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Bottom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3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 x 120mm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430973709"/>
                  </a:ext>
                </a:extLst>
              </a:tr>
              <a:tr h="271843"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US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Radiator Support</a:t>
                      </a:r>
                      <a:endParaRPr lang="en-US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Rear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120mm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2723724583"/>
                  </a:ext>
                </a:extLst>
              </a:tr>
              <a:tr h="248153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M/B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240mm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1877816791"/>
                  </a:ext>
                </a:extLst>
              </a:tr>
              <a:tr h="248153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Bottom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360mm/ 1 x 280mm/  1 x 240mm (Thickness up to 27mm)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1674044838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PCI-E Slots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7 Slots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345325413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I/O Ports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pt-BR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USB 3.0/ </a:t>
                      </a:r>
                      <a:r>
                        <a:rPr lang="pt-BR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2 x USB/ </a:t>
                      </a:r>
                      <a:r>
                        <a:rPr lang="pt-BR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Audio I/O</a:t>
                      </a:r>
                      <a:endParaRPr lang="pt-BR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pt-BR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2157122366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Power Supply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ATX &amp; Standard / up to 190mm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5237985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1381</TotalTime>
  <Words>290</Words>
  <Application>Microsoft Office PowerPoint</Application>
  <PresentationFormat>寬螢幕</PresentationFormat>
  <Paragraphs>99</Paragraphs>
  <Slides>8</Slides>
  <Notes>8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佈景主題</vt:lpstr>
      <vt:lpstr>PowerPoint 簡報</vt:lpstr>
      <vt:lpstr>360mm AIO Support  At Bottom</vt:lpstr>
      <vt:lpstr>Supports BTF Back-Connect Motherboard </vt:lpstr>
      <vt:lpstr>High-Performance Reverse ARGB Fan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Achan</dc:creator>
  <cp:lastModifiedBy>Rex</cp:lastModifiedBy>
  <cp:revision>137</cp:revision>
  <dcterms:created xsi:type="dcterms:W3CDTF">2024-07-05T05:10:11Z</dcterms:created>
  <dcterms:modified xsi:type="dcterms:W3CDTF">2026-04-18T07:52:10Z</dcterms:modified>
</cp:coreProperties>
</file>