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</p:sldIdLst>
  <p:sldSz cx="12319000" cy="762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266"/>
  </p:normalViewPr>
  <p:slideViewPr>
    <p:cSldViewPr snapToGrid="0" snapToObjects="1">
      <p:cViewPr varScale="1">
        <p:scale>
          <a:sx n="66" d="100"/>
          <a:sy n="66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875" y="1247330"/>
            <a:ext cx="9239250" cy="2653442"/>
          </a:xfrm>
        </p:spPr>
        <p:txBody>
          <a:bodyPr anchor="b"/>
          <a:lstStyle>
            <a:lvl1pPr algn="ctr">
              <a:defRPr sz="60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4003098"/>
            <a:ext cx="9239250" cy="1840119"/>
          </a:xfrm>
        </p:spPr>
        <p:txBody>
          <a:bodyPr/>
          <a:lstStyle>
            <a:lvl1pPr marL="0" indent="0" algn="ctr">
              <a:buNone/>
              <a:defRPr sz="2425"/>
            </a:lvl1pPr>
            <a:lvl2pPr marL="461955" indent="0" algn="ctr">
              <a:buNone/>
              <a:defRPr sz="2021"/>
            </a:lvl2pPr>
            <a:lvl3pPr marL="923910" indent="0" algn="ctr">
              <a:buNone/>
              <a:defRPr sz="1819"/>
            </a:lvl3pPr>
            <a:lvl4pPr marL="1385865" indent="0" algn="ctr">
              <a:buNone/>
              <a:defRPr sz="1617"/>
            </a:lvl4pPr>
            <a:lvl5pPr marL="1847820" indent="0" algn="ctr">
              <a:buNone/>
              <a:defRPr sz="1617"/>
            </a:lvl5pPr>
            <a:lvl6pPr marL="2309774" indent="0" algn="ctr">
              <a:buNone/>
              <a:defRPr sz="1617"/>
            </a:lvl6pPr>
            <a:lvl7pPr marL="2771729" indent="0" algn="ctr">
              <a:buNone/>
              <a:defRPr sz="1617"/>
            </a:lvl7pPr>
            <a:lvl8pPr marL="3233684" indent="0" algn="ctr">
              <a:buNone/>
              <a:defRPr sz="1617"/>
            </a:lvl8pPr>
            <a:lvl9pPr marL="3695639" indent="0" algn="ctr">
              <a:buNone/>
              <a:defRPr sz="161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406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819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785" y="405779"/>
            <a:ext cx="2656284" cy="64589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931" y="405779"/>
            <a:ext cx="7814866" cy="64589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093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995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15" y="1900106"/>
            <a:ext cx="10625138" cy="3170368"/>
          </a:xfrm>
        </p:spPr>
        <p:txBody>
          <a:bodyPr anchor="b"/>
          <a:lstStyle>
            <a:lvl1pPr>
              <a:defRPr sz="60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515" y="5100467"/>
            <a:ext cx="10625138" cy="1667222"/>
          </a:xfrm>
        </p:spPr>
        <p:txBody>
          <a:bodyPr/>
          <a:lstStyle>
            <a:lvl1pPr marL="0" indent="0">
              <a:buNone/>
              <a:defRPr sz="2425">
                <a:solidFill>
                  <a:schemeClr val="tx1">
                    <a:tint val="75000"/>
                  </a:schemeClr>
                </a:solidFill>
              </a:defRPr>
            </a:lvl1pPr>
            <a:lvl2pPr marL="461955" indent="0">
              <a:buNone/>
              <a:defRPr sz="2021">
                <a:solidFill>
                  <a:schemeClr val="tx1">
                    <a:tint val="75000"/>
                  </a:schemeClr>
                </a:solidFill>
              </a:defRPr>
            </a:lvl2pPr>
            <a:lvl3pPr marL="92391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385865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1847820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309774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2771729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233684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3695639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37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931" y="2028895"/>
            <a:ext cx="5235575" cy="483582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6494" y="2028895"/>
            <a:ext cx="5235575" cy="483582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72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6" y="405779"/>
            <a:ext cx="10625138" cy="147315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6" y="1868348"/>
            <a:ext cx="5211514" cy="915649"/>
          </a:xfrm>
        </p:spPr>
        <p:txBody>
          <a:bodyPr anchor="b"/>
          <a:lstStyle>
            <a:lvl1pPr marL="0" indent="0">
              <a:buNone/>
              <a:defRPr sz="2425" b="1"/>
            </a:lvl1pPr>
            <a:lvl2pPr marL="461955" indent="0">
              <a:buNone/>
              <a:defRPr sz="2021" b="1"/>
            </a:lvl2pPr>
            <a:lvl3pPr marL="923910" indent="0">
              <a:buNone/>
              <a:defRPr sz="1819" b="1"/>
            </a:lvl3pPr>
            <a:lvl4pPr marL="1385865" indent="0">
              <a:buNone/>
              <a:defRPr sz="1617" b="1"/>
            </a:lvl4pPr>
            <a:lvl5pPr marL="1847820" indent="0">
              <a:buNone/>
              <a:defRPr sz="1617" b="1"/>
            </a:lvl5pPr>
            <a:lvl6pPr marL="2309774" indent="0">
              <a:buNone/>
              <a:defRPr sz="1617" b="1"/>
            </a:lvl6pPr>
            <a:lvl7pPr marL="2771729" indent="0">
              <a:buNone/>
              <a:defRPr sz="1617" b="1"/>
            </a:lvl7pPr>
            <a:lvl8pPr marL="3233684" indent="0">
              <a:buNone/>
              <a:defRPr sz="1617" b="1"/>
            </a:lvl8pPr>
            <a:lvl9pPr marL="3695639" indent="0">
              <a:buNone/>
              <a:defRPr sz="1617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536" y="2783997"/>
            <a:ext cx="5211514" cy="4094840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494" y="1868348"/>
            <a:ext cx="5237180" cy="915649"/>
          </a:xfrm>
        </p:spPr>
        <p:txBody>
          <a:bodyPr anchor="b"/>
          <a:lstStyle>
            <a:lvl1pPr marL="0" indent="0">
              <a:buNone/>
              <a:defRPr sz="2425" b="1"/>
            </a:lvl1pPr>
            <a:lvl2pPr marL="461955" indent="0">
              <a:buNone/>
              <a:defRPr sz="2021" b="1"/>
            </a:lvl2pPr>
            <a:lvl3pPr marL="923910" indent="0">
              <a:buNone/>
              <a:defRPr sz="1819" b="1"/>
            </a:lvl3pPr>
            <a:lvl4pPr marL="1385865" indent="0">
              <a:buNone/>
              <a:defRPr sz="1617" b="1"/>
            </a:lvl4pPr>
            <a:lvl5pPr marL="1847820" indent="0">
              <a:buNone/>
              <a:defRPr sz="1617" b="1"/>
            </a:lvl5pPr>
            <a:lvl6pPr marL="2309774" indent="0">
              <a:buNone/>
              <a:defRPr sz="1617" b="1"/>
            </a:lvl6pPr>
            <a:lvl7pPr marL="2771729" indent="0">
              <a:buNone/>
              <a:defRPr sz="1617" b="1"/>
            </a:lvl7pPr>
            <a:lvl8pPr marL="3233684" indent="0">
              <a:buNone/>
              <a:defRPr sz="1617" b="1"/>
            </a:lvl8pPr>
            <a:lvl9pPr marL="3695639" indent="0">
              <a:buNone/>
              <a:defRPr sz="1617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494" y="2783997"/>
            <a:ext cx="5237180" cy="4094840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545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57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27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6" y="508106"/>
            <a:ext cx="3973198" cy="1778371"/>
          </a:xfrm>
        </p:spPr>
        <p:txBody>
          <a:bodyPr anchor="b"/>
          <a:lstStyle>
            <a:lvl1pPr>
              <a:defRPr sz="32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179" y="1097368"/>
            <a:ext cx="6236494" cy="5416267"/>
          </a:xfrm>
        </p:spPr>
        <p:txBody>
          <a:bodyPr/>
          <a:lstStyle>
            <a:lvl1pPr>
              <a:defRPr sz="3233"/>
            </a:lvl1pPr>
            <a:lvl2pPr>
              <a:defRPr sz="2829"/>
            </a:lvl2pPr>
            <a:lvl3pPr>
              <a:defRPr sz="2425"/>
            </a:lvl3pPr>
            <a:lvl4pPr>
              <a:defRPr sz="2021"/>
            </a:lvl4pPr>
            <a:lvl5pPr>
              <a:defRPr sz="2021"/>
            </a:lvl5pPr>
            <a:lvl6pPr>
              <a:defRPr sz="2021"/>
            </a:lvl6pPr>
            <a:lvl7pPr>
              <a:defRPr sz="2021"/>
            </a:lvl7pPr>
            <a:lvl8pPr>
              <a:defRPr sz="2021"/>
            </a:lvl8pPr>
            <a:lvl9pPr>
              <a:defRPr sz="202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536" y="2286477"/>
            <a:ext cx="3973198" cy="4235980"/>
          </a:xfrm>
        </p:spPr>
        <p:txBody>
          <a:bodyPr/>
          <a:lstStyle>
            <a:lvl1pPr marL="0" indent="0">
              <a:buNone/>
              <a:defRPr sz="1617"/>
            </a:lvl1pPr>
            <a:lvl2pPr marL="461955" indent="0">
              <a:buNone/>
              <a:defRPr sz="1415"/>
            </a:lvl2pPr>
            <a:lvl3pPr marL="923910" indent="0">
              <a:buNone/>
              <a:defRPr sz="1212"/>
            </a:lvl3pPr>
            <a:lvl4pPr marL="1385865" indent="0">
              <a:buNone/>
              <a:defRPr sz="1010"/>
            </a:lvl4pPr>
            <a:lvl5pPr marL="1847820" indent="0">
              <a:buNone/>
              <a:defRPr sz="1010"/>
            </a:lvl5pPr>
            <a:lvl6pPr marL="2309774" indent="0">
              <a:buNone/>
              <a:defRPr sz="1010"/>
            </a:lvl6pPr>
            <a:lvl7pPr marL="2771729" indent="0">
              <a:buNone/>
              <a:defRPr sz="1010"/>
            </a:lvl7pPr>
            <a:lvl8pPr marL="3233684" indent="0">
              <a:buNone/>
              <a:defRPr sz="1010"/>
            </a:lvl8pPr>
            <a:lvl9pPr marL="3695639" indent="0">
              <a:buNone/>
              <a:defRPr sz="101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61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6" y="508106"/>
            <a:ext cx="3973198" cy="1778371"/>
          </a:xfrm>
        </p:spPr>
        <p:txBody>
          <a:bodyPr anchor="b"/>
          <a:lstStyle>
            <a:lvl1pPr>
              <a:defRPr sz="32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37179" y="1097368"/>
            <a:ext cx="6236494" cy="5416267"/>
          </a:xfrm>
        </p:spPr>
        <p:txBody>
          <a:bodyPr anchor="t"/>
          <a:lstStyle>
            <a:lvl1pPr marL="0" indent="0">
              <a:buNone/>
              <a:defRPr sz="3233"/>
            </a:lvl1pPr>
            <a:lvl2pPr marL="461955" indent="0">
              <a:buNone/>
              <a:defRPr sz="2829"/>
            </a:lvl2pPr>
            <a:lvl3pPr marL="923910" indent="0">
              <a:buNone/>
              <a:defRPr sz="2425"/>
            </a:lvl3pPr>
            <a:lvl4pPr marL="1385865" indent="0">
              <a:buNone/>
              <a:defRPr sz="2021"/>
            </a:lvl4pPr>
            <a:lvl5pPr marL="1847820" indent="0">
              <a:buNone/>
              <a:defRPr sz="2021"/>
            </a:lvl5pPr>
            <a:lvl6pPr marL="2309774" indent="0">
              <a:buNone/>
              <a:defRPr sz="2021"/>
            </a:lvl6pPr>
            <a:lvl7pPr marL="2771729" indent="0">
              <a:buNone/>
              <a:defRPr sz="2021"/>
            </a:lvl7pPr>
            <a:lvl8pPr marL="3233684" indent="0">
              <a:buNone/>
              <a:defRPr sz="2021"/>
            </a:lvl8pPr>
            <a:lvl9pPr marL="3695639" indent="0">
              <a:buNone/>
              <a:defRPr sz="2021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536" y="2286477"/>
            <a:ext cx="3973198" cy="4235980"/>
          </a:xfrm>
        </p:spPr>
        <p:txBody>
          <a:bodyPr/>
          <a:lstStyle>
            <a:lvl1pPr marL="0" indent="0">
              <a:buNone/>
              <a:defRPr sz="1617"/>
            </a:lvl1pPr>
            <a:lvl2pPr marL="461955" indent="0">
              <a:buNone/>
              <a:defRPr sz="1415"/>
            </a:lvl2pPr>
            <a:lvl3pPr marL="923910" indent="0">
              <a:buNone/>
              <a:defRPr sz="1212"/>
            </a:lvl3pPr>
            <a:lvl4pPr marL="1385865" indent="0">
              <a:buNone/>
              <a:defRPr sz="1010"/>
            </a:lvl4pPr>
            <a:lvl5pPr marL="1847820" indent="0">
              <a:buNone/>
              <a:defRPr sz="1010"/>
            </a:lvl5pPr>
            <a:lvl6pPr marL="2309774" indent="0">
              <a:buNone/>
              <a:defRPr sz="1010"/>
            </a:lvl6pPr>
            <a:lvl7pPr marL="2771729" indent="0">
              <a:buNone/>
              <a:defRPr sz="1010"/>
            </a:lvl7pPr>
            <a:lvl8pPr marL="3233684" indent="0">
              <a:buNone/>
              <a:defRPr sz="1010"/>
            </a:lvl8pPr>
            <a:lvl9pPr marL="3695639" indent="0">
              <a:buNone/>
              <a:defRPr sz="101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990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931" y="405779"/>
            <a:ext cx="10625138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931" y="2028895"/>
            <a:ext cx="10625138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931" y="7064084"/>
            <a:ext cx="2771775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5502-9C36-034F-8CDD-EAA8E1A9A6AF}" type="datetimeFigureOut">
              <a:rPr kumimoji="1" lang="zh-TW" altLang="en-US" smtClean="0"/>
              <a:t>2025/6/27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0669" y="7064084"/>
            <a:ext cx="415766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294" y="7064084"/>
            <a:ext cx="2771775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45BB-B114-1F46-B1C8-7BD2E17E40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35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23910" rtl="0" eaLnBrk="1" latinLnBrk="0" hangingPunct="1">
        <a:lnSpc>
          <a:spcPct val="90000"/>
        </a:lnSpc>
        <a:spcBef>
          <a:spcPct val="0"/>
        </a:spcBef>
        <a:buNone/>
        <a:defRPr sz="44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977" indent="-230977" algn="l" defTabSz="923910" rtl="0" eaLnBrk="1" latinLnBrk="0" hangingPunct="1">
        <a:lnSpc>
          <a:spcPct val="90000"/>
        </a:lnSpc>
        <a:spcBef>
          <a:spcPts val="1010"/>
        </a:spcBef>
        <a:buFont typeface="Arial" panose="020B0604020202020204" pitchFamily="34" charset="0"/>
        <a:buChar char="•"/>
        <a:defRPr sz="2829" kern="1200">
          <a:solidFill>
            <a:schemeClr val="tx1"/>
          </a:solidFill>
          <a:latin typeface="+mn-lt"/>
          <a:ea typeface="+mn-ea"/>
          <a:cs typeface="+mn-cs"/>
        </a:defRPr>
      </a:lvl1pPr>
      <a:lvl2pPr marL="692932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2pPr>
      <a:lvl3pPr marL="1154887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3pPr>
      <a:lvl4pPr marL="1616842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2078797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540752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3002707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464662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926616" indent="-230977" algn="l" defTabSz="92391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1955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3910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5865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47820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09774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1729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33684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695639" algn="l" defTabSz="92391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99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754373A-F4A8-FD44-B090-F7896BA7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1794020-7CB2-9E4A-B66A-D71BAF3E7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1F3D5D-22C5-DA45-9353-3FF546F2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15B8E0F-87DA-7948-B047-5FC2E94F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EAF6FFC-54F5-8B49-BDD7-E1472ABBD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31EAC69-0E14-A94F-9CF0-2536096B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48B7FD-C883-904D-92FA-AF61113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319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8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0</Words>
  <Application>Microsoft Office PowerPoint</Application>
  <PresentationFormat>自訂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Rex</cp:lastModifiedBy>
  <cp:revision>14</cp:revision>
  <dcterms:created xsi:type="dcterms:W3CDTF">2025-06-08T16:29:29Z</dcterms:created>
  <dcterms:modified xsi:type="dcterms:W3CDTF">2025-06-27T07:44:19Z</dcterms:modified>
</cp:coreProperties>
</file>