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73" r:id="rId4"/>
    <p:sldId id="275" r:id="rId5"/>
    <p:sldId id="276" r:id="rId6"/>
    <p:sldId id="277" r:id="rId7"/>
    <p:sldId id="261" r:id="rId8"/>
    <p:sldId id="265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12606B8-01BA-1C1E-3696-4CE56B16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8646" y="1338373"/>
            <a:ext cx="4740090" cy="474009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066F659B-12B4-3568-65E6-2F7545A55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900" y="202021"/>
            <a:ext cx="6322955" cy="632295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4486F6FB-A46C-0833-D606-84E71A0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263" y="2393675"/>
            <a:ext cx="3519051" cy="351905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0B1774-F715-29D0-A411-FE1C8D3E4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911" y="2821344"/>
            <a:ext cx="3394271" cy="339427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4BDDBE-813C-4BAB-D5CA-E2F579DDBF25}"/>
              </a:ext>
            </a:extLst>
          </p:cNvPr>
          <p:cNvSpPr/>
          <p:nvPr/>
        </p:nvSpPr>
        <p:spPr>
          <a:xfrm>
            <a:off x="7057763" y="5287588"/>
            <a:ext cx="4400551" cy="8713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F3322A1B-8DBD-D0BF-9FF8-859F2E2A7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7913" y="5291657"/>
            <a:ext cx="3980250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Top-mount support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4FB6AD8-259C-D587-9952-D8601A56C3A8}"/>
              </a:ext>
            </a:extLst>
          </p:cNvPr>
          <p:cNvCxnSpPr>
            <a:cxnSpLocks/>
          </p:cNvCxnSpPr>
          <p:nvPr/>
        </p:nvCxnSpPr>
        <p:spPr>
          <a:xfrm>
            <a:off x="891275" y="2335028"/>
            <a:ext cx="0" cy="1009129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4FD66EC-2AB1-13C1-D685-87AB7FFAFB49}"/>
              </a:ext>
            </a:extLst>
          </p:cNvPr>
          <p:cNvCxnSpPr>
            <a:cxnSpLocks/>
          </p:cNvCxnSpPr>
          <p:nvPr/>
        </p:nvCxnSpPr>
        <p:spPr>
          <a:xfrm rot="5400000">
            <a:off x="4998387" y="2436281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775295-1F0B-D2EC-EE5F-2F945AE7D5EE}"/>
              </a:ext>
            </a:extLst>
          </p:cNvPr>
          <p:cNvCxnSpPr>
            <a:cxnSpLocks/>
          </p:cNvCxnSpPr>
          <p:nvPr/>
        </p:nvCxnSpPr>
        <p:spPr>
          <a:xfrm rot="5400000">
            <a:off x="4998387" y="3612321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6251D1-7E2C-84A5-D198-264587D915BB}"/>
              </a:ext>
            </a:extLst>
          </p:cNvPr>
          <p:cNvCxnSpPr>
            <a:cxnSpLocks/>
          </p:cNvCxnSpPr>
          <p:nvPr/>
        </p:nvCxnSpPr>
        <p:spPr>
          <a:xfrm rot="5400000">
            <a:off x="4998387" y="4787108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Google Shape;104;p4">
            <a:extLst>
              <a:ext uri="{FF2B5EF4-FFF2-40B4-BE49-F238E27FC236}">
                <a16:creationId xmlns:a16="http://schemas.microsoft.com/office/drawing/2014/main" id="{709BE8AF-0ED0-9040-C1CD-E09B948663D7}"/>
              </a:ext>
            </a:extLst>
          </p:cNvPr>
          <p:cNvSpPr txBox="1">
            <a:spLocks/>
          </p:cNvSpPr>
          <p:nvPr/>
        </p:nvSpPr>
        <p:spPr>
          <a:xfrm>
            <a:off x="4898601" y="1220956"/>
            <a:ext cx="1197399" cy="80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A4748FE-748F-526A-50AE-B92A18DDBEC2}"/>
              </a:ext>
            </a:extLst>
          </p:cNvPr>
          <p:cNvSpPr txBox="1"/>
          <p:nvPr/>
        </p:nvSpPr>
        <p:spPr>
          <a:xfrm rot="5400000">
            <a:off x="4951659" y="5640850"/>
            <a:ext cx="1119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61CFC-BC38-C317-8220-41D64B145DAE}"/>
              </a:ext>
            </a:extLst>
          </p:cNvPr>
          <p:cNvSpPr txBox="1"/>
          <p:nvPr/>
        </p:nvSpPr>
        <p:spPr>
          <a:xfrm rot="16200000">
            <a:off x="239056" y="3639106"/>
            <a:ext cx="121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662796A-0749-528D-04B8-C99090605C0A}"/>
              </a:ext>
            </a:extLst>
          </p:cNvPr>
          <p:cNvCxnSpPr>
            <a:cxnSpLocks/>
          </p:cNvCxnSpPr>
          <p:nvPr/>
        </p:nvCxnSpPr>
        <p:spPr>
          <a:xfrm>
            <a:off x="1619176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A32A3E2-981A-C30A-7DE2-48A79DB523AA}"/>
              </a:ext>
            </a:extLst>
          </p:cNvPr>
          <p:cNvCxnSpPr>
            <a:cxnSpLocks/>
          </p:cNvCxnSpPr>
          <p:nvPr/>
        </p:nvCxnSpPr>
        <p:spPr>
          <a:xfrm>
            <a:off x="2795216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591F013-98FD-2847-6CDF-D38B0D76092D}"/>
              </a:ext>
            </a:extLst>
          </p:cNvPr>
          <p:cNvCxnSpPr>
            <a:cxnSpLocks/>
          </p:cNvCxnSpPr>
          <p:nvPr/>
        </p:nvCxnSpPr>
        <p:spPr>
          <a:xfrm>
            <a:off x="3970003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C774D38-3BBC-AFE8-FA34-C1B2A6822838}"/>
              </a:ext>
            </a:extLst>
          </p:cNvPr>
          <p:cNvSpPr txBox="1"/>
          <p:nvPr/>
        </p:nvSpPr>
        <p:spPr>
          <a:xfrm>
            <a:off x="475289" y="1375263"/>
            <a:ext cx="119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E1EEEE8-26A1-147F-D83E-DDB56301CFF2}"/>
              </a:ext>
            </a:extLst>
          </p:cNvPr>
          <p:cNvCxnSpPr>
            <a:cxnSpLocks/>
          </p:cNvCxnSpPr>
          <p:nvPr/>
        </p:nvCxnSpPr>
        <p:spPr>
          <a:xfrm>
            <a:off x="1619176" y="1201442"/>
            <a:ext cx="1345615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0BB8B32-E77F-8717-D066-F3AB91154147}"/>
              </a:ext>
            </a:extLst>
          </p:cNvPr>
          <p:cNvSpPr txBox="1"/>
          <p:nvPr/>
        </p:nvSpPr>
        <p:spPr>
          <a:xfrm>
            <a:off x="475289" y="974149"/>
            <a:ext cx="1061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140mm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45F75C6-890E-AC98-66EB-E6BC9146A10A}"/>
              </a:ext>
            </a:extLst>
          </p:cNvPr>
          <p:cNvCxnSpPr>
            <a:cxnSpLocks/>
          </p:cNvCxnSpPr>
          <p:nvPr/>
        </p:nvCxnSpPr>
        <p:spPr>
          <a:xfrm>
            <a:off x="3121161" y="1201442"/>
            <a:ext cx="1345615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BC75D9D0-D522-2C37-7134-5D04DBB4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2412" y="1380544"/>
            <a:ext cx="4788000" cy="478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0F8D329-2FF4-8B1A-86C9-31D9BAB6CE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88780" y="1513598"/>
            <a:ext cx="4788000" cy="4788000"/>
          </a:xfrm>
          <a:prstGeom prst="rect">
            <a:avLst/>
          </a:prstGeom>
        </p:spPr>
      </p:pic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5917987" y="1290346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1056898" y="3545997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2990481" y="2440248"/>
            <a:ext cx="1410004" cy="1304854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4428472" y="1840992"/>
            <a:ext cx="458122" cy="4007313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2722278" y="3545997"/>
            <a:ext cx="3869506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35mm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2908004" y="2420644"/>
            <a:ext cx="1585785" cy="10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3069497" y="3114949"/>
            <a:ext cx="802976" cy="53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5981505" y="2440247"/>
            <a:ext cx="2010694" cy="248517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Google Shape;104;p4">
            <a:extLst>
              <a:ext uri="{FF2B5EF4-FFF2-40B4-BE49-F238E27FC236}">
                <a16:creationId xmlns:a16="http://schemas.microsoft.com/office/drawing/2014/main" id="{046BCB0B-75CE-C97E-C6C0-62B5E9946A12}"/>
              </a:ext>
            </a:extLst>
          </p:cNvPr>
          <p:cNvSpPr txBox="1">
            <a:spLocks/>
          </p:cNvSpPr>
          <p:nvPr/>
        </p:nvSpPr>
        <p:spPr>
          <a:xfrm>
            <a:off x="5917987" y="3092675"/>
            <a:ext cx="2060149" cy="9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5671516" y="4043280"/>
            <a:ext cx="2672697" cy="687277"/>
          </a:xfrm>
          <a:prstGeom prst="rect">
            <a:avLst/>
          </a:prstGeom>
          <a:solidFill>
            <a:schemeClr val="accent4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5780267" y="3903199"/>
            <a:ext cx="2563946" cy="9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4400"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</a:t>
            </a:r>
          </a:p>
          <a:p>
            <a:pPr>
              <a:lnSpc>
                <a:spcPct val="110000"/>
              </a:lnSpc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7288715" y="4231339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2440483" y="1290346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6124528" y="2471253"/>
            <a:ext cx="172464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" name="Google Shape;104;p4">
            <a:extLst>
              <a:ext uri="{FF2B5EF4-FFF2-40B4-BE49-F238E27FC236}">
                <a16:creationId xmlns:a16="http://schemas.microsoft.com/office/drawing/2014/main" id="{37B3130A-DEB9-2129-5042-508CD7FC2AA8}"/>
              </a:ext>
            </a:extLst>
          </p:cNvPr>
          <p:cNvSpPr txBox="1">
            <a:spLocks/>
          </p:cNvSpPr>
          <p:nvPr/>
        </p:nvSpPr>
        <p:spPr>
          <a:xfrm>
            <a:off x="6601699" y="4246544"/>
            <a:ext cx="851068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C45B9D38-9144-6E5D-B530-65C30C3C9F0B}"/>
              </a:ext>
            </a:extLst>
          </p:cNvPr>
          <p:cNvSpPr txBox="1">
            <a:spLocks/>
          </p:cNvSpPr>
          <p:nvPr/>
        </p:nvSpPr>
        <p:spPr>
          <a:xfrm>
            <a:off x="3718205" y="3142221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6C1F35-C5E4-C9D9-BA06-56226A637AA9}"/>
              </a:ext>
            </a:extLst>
          </p:cNvPr>
          <p:cNvSpPr/>
          <p:nvPr/>
        </p:nvSpPr>
        <p:spPr>
          <a:xfrm>
            <a:off x="3334490" y="438695"/>
            <a:ext cx="5009723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323707C2-56CC-36A1-A2BA-B4D08514F861}"/>
              </a:ext>
            </a:extLst>
          </p:cNvPr>
          <p:cNvSpPr txBox="1">
            <a:spLocks/>
          </p:cNvSpPr>
          <p:nvPr/>
        </p:nvSpPr>
        <p:spPr>
          <a:xfrm>
            <a:off x="3755046" y="301380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Dimension</a:t>
            </a: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B8F4C72-6A19-D068-D029-2F6EF61F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181" t="8990" r="4349" b="2313"/>
          <a:stretch>
            <a:fillRect/>
          </a:stretch>
        </p:blipFill>
        <p:spPr>
          <a:xfrm>
            <a:off x="0" y="218931"/>
            <a:ext cx="3598380" cy="60828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226047-8D62-A34C-1E77-C713AA04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58" y="218931"/>
            <a:ext cx="5028571" cy="532063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 rot="10800000">
            <a:off x="7634450" y="695869"/>
            <a:ext cx="4821382" cy="144234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810810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1608891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1220838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C379D45-40FD-DB5E-F868-CF93E3FCA1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4450" y="2119548"/>
            <a:ext cx="4507041" cy="450704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344D95E-0649-B6D4-6824-C9D2562D125E}"/>
              </a:ext>
            </a:extLst>
          </p:cNvPr>
          <p:cNvSpPr/>
          <p:nvPr/>
        </p:nvSpPr>
        <p:spPr>
          <a:xfrm>
            <a:off x="3009105" y="1911699"/>
            <a:ext cx="4163058" cy="11196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2F2C656-3E61-8E11-929E-6FC9FDA401C0}"/>
              </a:ext>
            </a:extLst>
          </p:cNvPr>
          <p:cNvSpPr txBox="1">
            <a:spLocks/>
          </p:cNvSpPr>
          <p:nvPr/>
        </p:nvSpPr>
        <p:spPr>
          <a:xfrm>
            <a:off x="3629347" y="1421901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sp>
        <p:nvSpPr>
          <p:cNvPr id="10" name="Google Shape;104;p4">
            <a:extLst>
              <a:ext uri="{FF2B5EF4-FFF2-40B4-BE49-F238E27FC236}">
                <a16:creationId xmlns:a16="http://schemas.microsoft.com/office/drawing/2014/main" id="{175B3BB6-F1CA-FFC5-0B6B-95478EF96D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2300" y="1957432"/>
            <a:ext cx="3521488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High-Performance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ARGB Fan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6E3A2C8-F7E1-929E-9FF4-6920D9CE5A08}"/>
              </a:ext>
            </a:extLst>
          </p:cNvPr>
          <p:cNvSpPr/>
          <p:nvPr/>
        </p:nvSpPr>
        <p:spPr>
          <a:xfrm>
            <a:off x="3009105" y="5944384"/>
            <a:ext cx="4163058" cy="7726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6F4F549E-EA5B-1D6A-4506-C0DA4E9826A8}"/>
              </a:ext>
            </a:extLst>
          </p:cNvPr>
          <p:cNvSpPr txBox="1">
            <a:spLocks/>
          </p:cNvSpPr>
          <p:nvPr/>
        </p:nvSpPr>
        <p:spPr>
          <a:xfrm>
            <a:off x="3503935" y="5423035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Google Shape;104;p4">
            <a:extLst>
              <a:ext uri="{FF2B5EF4-FFF2-40B4-BE49-F238E27FC236}">
                <a16:creationId xmlns:a16="http://schemas.microsoft.com/office/drawing/2014/main" id="{C4F8877F-7A3A-52B4-9747-BC90C874BE5B}"/>
              </a:ext>
            </a:extLst>
          </p:cNvPr>
          <p:cNvSpPr txBox="1">
            <a:spLocks/>
          </p:cNvSpPr>
          <p:nvPr/>
        </p:nvSpPr>
        <p:spPr>
          <a:xfrm>
            <a:off x="2077080" y="6136487"/>
            <a:ext cx="4752516" cy="495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High-Performance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ARGB Fan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50252AD1-639C-CE5C-118F-AF18F5CC4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157" y="4372291"/>
            <a:ext cx="1985105" cy="1985105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CDD8245-E22E-1609-F000-4F72CB15C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157" y="387190"/>
            <a:ext cx="1985105" cy="19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F88AF87-0392-0D42-9A62-194AB2FB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49" t="34120" r="24500"/>
          <a:stretch>
            <a:fillRect/>
          </a:stretch>
        </p:blipFill>
        <p:spPr>
          <a:xfrm>
            <a:off x="5458242" y="0"/>
            <a:ext cx="6270337" cy="45649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E75960-15E9-8E8F-83C7-C3B8B3E8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894" y="914430"/>
            <a:ext cx="7638610" cy="4815905"/>
          </a:xfrm>
          <a:prstGeom prst="rect">
            <a:avLst/>
          </a:prstGeom>
        </p:spPr>
      </p:pic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8065859" y="4400017"/>
            <a:ext cx="35539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0FA742-B19A-4C81-9FC4-37F603B2CDD0}"/>
              </a:ext>
            </a:extLst>
          </p:cNvPr>
          <p:cNvSpPr/>
          <p:nvPr/>
        </p:nvSpPr>
        <p:spPr>
          <a:xfrm>
            <a:off x="4509368" y="5852230"/>
            <a:ext cx="6111089" cy="52987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Google Shape;104;p4">
            <a:extLst>
              <a:ext uri="{FF2B5EF4-FFF2-40B4-BE49-F238E27FC236}">
                <a16:creationId xmlns:a16="http://schemas.microsoft.com/office/drawing/2014/main" id="{A00FAC66-241A-447B-AA55-674AF9DFB100}"/>
              </a:ext>
            </a:extLst>
          </p:cNvPr>
          <p:cNvSpPr txBox="1">
            <a:spLocks/>
          </p:cNvSpPr>
          <p:nvPr/>
        </p:nvSpPr>
        <p:spPr>
          <a:xfrm>
            <a:off x="4542783" y="5868563"/>
            <a:ext cx="5724412" cy="55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3.5’’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&amp;</a:t>
            </a:r>
            <a:r>
              <a:rPr lang="en-US" altLang="zh-TW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2.5’’Drive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A5AEE-3051-8941-0F26-023DD663305F}"/>
              </a:ext>
            </a:extLst>
          </p:cNvPr>
          <p:cNvSpPr/>
          <p:nvPr/>
        </p:nvSpPr>
        <p:spPr>
          <a:xfrm>
            <a:off x="8180133" y="2371379"/>
            <a:ext cx="3325390" cy="201230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CD19954-FE61-9E83-D487-CF4C28AD0942}"/>
              </a:ext>
            </a:extLst>
          </p:cNvPr>
          <p:cNvSpPr txBox="1">
            <a:spLocks/>
          </p:cNvSpPr>
          <p:nvPr/>
        </p:nvSpPr>
        <p:spPr>
          <a:xfrm>
            <a:off x="8651983" y="1858759"/>
            <a:ext cx="2381691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2B1A598-34D0-77D3-CDB1-DD4E4251454B}"/>
              </a:ext>
            </a:extLst>
          </p:cNvPr>
          <p:cNvSpPr/>
          <p:nvPr/>
        </p:nvSpPr>
        <p:spPr>
          <a:xfrm>
            <a:off x="3143099" y="3041965"/>
            <a:ext cx="1540822" cy="15662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20" name="Google Shape;104;p4">
            <a:extLst>
              <a:ext uri="{FF2B5EF4-FFF2-40B4-BE49-F238E27FC236}">
                <a16:creationId xmlns:a16="http://schemas.microsoft.com/office/drawing/2014/main" id="{97503600-E1CE-43D2-823D-FDA800F30E68}"/>
              </a:ext>
            </a:extLst>
          </p:cNvPr>
          <p:cNvSpPr txBox="1">
            <a:spLocks/>
          </p:cNvSpPr>
          <p:nvPr/>
        </p:nvSpPr>
        <p:spPr>
          <a:xfrm>
            <a:off x="-22849" y="5581847"/>
            <a:ext cx="3731236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HDD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ED38C8-D9F9-397E-A338-8DB7ABC89792}"/>
              </a:ext>
            </a:extLst>
          </p:cNvPr>
          <p:cNvSpPr/>
          <p:nvPr/>
        </p:nvSpPr>
        <p:spPr>
          <a:xfrm>
            <a:off x="896304" y="4390931"/>
            <a:ext cx="1892930" cy="109546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89A448F0-FE90-A621-C82B-165612C6193F}"/>
              </a:ext>
            </a:extLst>
          </p:cNvPr>
          <p:cNvSpPr txBox="1">
            <a:spLocks/>
          </p:cNvSpPr>
          <p:nvPr/>
        </p:nvSpPr>
        <p:spPr>
          <a:xfrm>
            <a:off x="2688010" y="2471528"/>
            <a:ext cx="2451000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2E542F-5429-1316-D52C-490BE7AB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4511" y="611262"/>
            <a:ext cx="5055606" cy="50556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E66A70-A50C-3466-CEAB-EE98C5BC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657" b="-2017"/>
          <a:stretch>
            <a:fillRect/>
          </a:stretch>
        </p:blipFill>
        <p:spPr>
          <a:xfrm>
            <a:off x="5265345" y="0"/>
            <a:ext cx="6858000" cy="5031024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E01B99-A4C9-4CF8-AF42-D2A8D5C5DA91}"/>
              </a:ext>
            </a:extLst>
          </p:cNvPr>
          <p:cNvGrpSpPr/>
          <p:nvPr/>
        </p:nvGrpSpPr>
        <p:grpSpPr>
          <a:xfrm>
            <a:off x="1214511" y="5691673"/>
            <a:ext cx="9762978" cy="737131"/>
            <a:chOff x="637735" y="5654626"/>
            <a:chExt cx="9762978" cy="74935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A9677E-AE87-EB52-573D-82E606808B5D}"/>
                </a:ext>
              </a:extLst>
            </p:cNvPr>
            <p:cNvSpPr/>
            <p:nvPr/>
          </p:nvSpPr>
          <p:spPr>
            <a:xfrm>
              <a:off x="637735" y="5654626"/>
              <a:ext cx="9762978" cy="7493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10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Google Shape;104;p4">
              <a:extLst>
                <a:ext uri="{FF2B5EF4-FFF2-40B4-BE49-F238E27FC236}">
                  <a16:creationId xmlns:a16="http://schemas.microsoft.com/office/drawing/2014/main" id="{857AACFE-F880-2577-E78B-D43827ED6EB7}"/>
                </a:ext>
              </a:extLst>
            </p:cNvPr>
            <p:cNvSpPr txBox="1">
              <a:spLocks/>
            </p:cNvSpPr>
            <p:nvPr/>
          </p:nvSpPr>
          <p:spPr>
            <a:xfrm>
              <a:off x="1617709" y="5705059"/>
              <a:ext cx="7803029" cy="698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Easy Clean</a:t>
              </a:r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Removable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Dust Filters</a:t>
              </a:r>
            </a:p>
          </p:txBody>
        </p:sp>
      </p:grp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5079829" y="4659627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61B1F535-D3A5-A8A2-D2F1-E9070C455997}"/>
              </a:ext>
            </a:extLst>
          </p:cNvPr>
          <p:cNvSpPr txBox="1">
            <a:spLocks/>
          </p:cNvSpPr>
          <p:nvPr/>
        </p:nvSpPr>
        <p:spPr>
          <a:xfrm>
            <a:off x="2626181" y="350930"/>
            <a:ext cx="2110386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A1DC0C-20AD-06BA-A43E-47873DA214DE}"/>
              </a:ext>
            </a:extLst>
          </p:cNvPr>
          <p:cNvSpPr/>
          <p:nvPr/>
        </p:nvSpPr>
        <p:spPr>
          <a:xfrm>
            <a:off x="1912562" y="865000"/>
            <a:ext cx="3537624" cy="15522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40CD20-ACE2-6302-0636-ABDBB623E31D}"/>
              </a:ext>
            </a:extLst>
          </p:cNvPr>
          <p:cNvSpPr/>
          <p:nvPr/>
        </p:nvSpPr>
        <p:spPr>
          <a:xfrm>
            <a:off x="6029780" y="3057742"/>
            <a:ext cx="1748716" cy="15522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935F6D12-E45D-7ED9-DBE1-6E3D5991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78" t="48629" b="1478"/>
          <a:stretch>
            <a:fillRect/>
          </a:stretch>
        </p:blipFill>
        <p:spPr>
          <a:xfrm>
            <a:off x="-1" y="-1"/>
            <a:ext cx="7954027" cy="5859983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B189C4D0-D6E0-FEC8-5510-64BDDFE8079D}"/>
              </a:ext>
            </a:extLst>
          </p:cNvPr>
          <p:cNvSpPr/>
          <p:nvPr/>
        </p:nvSpPr>
        <p:spPr>
          <a:xfrm>
            <a:off x="7061703" y="998017"/>
            <a:ext cx="5009723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D923A7F6-B380-56C9-5F8E-739E3CFC144D}"/>
              </a:ext>
            </a:extLst>
          </p:cNvPr>
          <p:cNvSpPr txBox="1">
            <a:spLocks/>
          </p:cNvSpPr>
          <p:nvPr/>
        </p:nvSpPr>
        <p:spPr>
          <a:xfrm>
            <a:off x="7389517" y="860702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95D7A5B-58DF-2C13-4BB3-88710EE09DCA}"/>
              </a:ext>
            </a:extLst>
          </p:cNvPr>
          <p:cNvSpPr txBox="1"/>
          <p:nvPr/>
        </p:nvSpPr>
        <p:spPr>
          <a:xfrm>
            <a:off x="4829208" y="5167334"/>
            <a:ext cx="240840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191A837C-5510-65A4-A85B-5C5CCBF64427}"/>
              </a:ext>
            </a:extLst>
          </p:cNvPr>
          <p:cNvCxnSpPr>
            <a:cxnSpLocks/>
          </p:cNvCxnSpPr>
          <p:nvPr/>
        </p:nvCxnSpPr>
        <p:spPr>
          <a:xfrm>
            <a:off x="5941207" y="4482080"/>
            <a:ext cx="0" cy="726030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3ED265EE-09ED-6E0A-CBB0-64210F46795A}"/>
              </a:ext>
            </a:extLst>
          </p:cNvPr>
          <p:cNvSpPr txBox="1"/>
          <p:nvPr/>
        </p:nvSpPr>
        <p:spPr>
          <a:xfrm>
            <a:off x="3977012" y="2937129"/>
            <a:ext cx="2652527" cy="46166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73F356C-0047-E139-AD75-A41E212F5F37}"/>
              </a:ext>
            </a:extLst>
          </p:cNvPr>
          <p:cNvCxnSpPr>
            <a:cxnSpLocks/>
          </p:cNvCxnSpPr>
          <p:nvPr/>
        </p:nvCxnSpPr>
        <p:spPr>
          <a:xfrm>
            <a:off x="5250168" y="3357706"/>
            <a:ext cx="0" cy="1124374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8D303537-A631-D359-265F-772C79F61395}"/>
              </a:ext>
            </a:extLst>
          </p:cNvPr>
          <p:cNvSpPr txBox="1"/>
          <p:nvPr/>
        </p:nvSpPr>
        <p:spPr>
          <a:xfrm>
            <a:off x="2202635" y="5970981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1111A262-DBA1-B80B-E123-5CB094219559}"/>
              </a:ext>
            </a:extLst>
          </p:cNvPr>
          <p:cNvCxnSpPr>
            <a:cxnSpLocks/>
          </p:cNvCxnSpPr>
          <p:nvPr/>
        </p:nvCxnSpPr>
        <p:spPr>
          <a:xfrm>
            <a:off x="4215324" y="5093963"/>
            <a:ext cx="0" cy="416538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44EF9460-BC7C-D876-584F-F7B0B63C4875}"/>
              </a:ext>
            </a:extLst>
          </p:cNvPr>
          <p:cNvSpPr/>
          <p:nvPr/>
        </p:nvSpPr>
        <p:spPr>
          <a:xfrm>
            <a:off x="3712043" y="4125794"/>
            <a:ext cx="986826" cy="81419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      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5E82B0-E741-B83D-EFD8-A70D17FBA698}"/>
              </a:ext>
            </a:extLst>
          </p:cNvPr>
          <p:cNvSpPr txBox="1"/>
          <p:nvPr/>
        </p:nvSpPr>
        <p:spPr>
          <a:xfrm>
            <a:off x="2202635" y="5486117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altLang="zh-TW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TypeC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8F3B0AD-7ECB-34E9-F5C0-952CE2C4C6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16716" y="1632055"/>
            <a:ext cx="4681909" cy="46819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37602"/>
              </p:ext>
            </p:extLst>
          </p:nvPr>
        </p:nvGraphicFramePr>
        <p:xfrm>
          <a:off x="2387764" y="610739"/>
          <a:ext cx="7416471" cy="5388369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Best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BFC-LEO85KKGKK-4A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4716779449075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886027010259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225 mm x 430 mm x 430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165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35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/ 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 / 1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2 x 140mm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2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48075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718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2005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TypeC/ 1 x USB3.0/ 1 x USB1.0/ 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200mm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72330C77-8791-1459-3B13-24950EBF1608}"/>
              </a:ext>
            </a:extLst>
          </p:cNvPr>
          <p:cNvSpPr txBox="1">
            <a:spLocks/>
          </p:cNvSpPr>
          <p:nvPr/>
        </p:nvSpPr>
        <p:spPr>
          <a:xfrm rot="16200000">
            <a:off x="-947354" y="4973766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C0A1872C-B4E5-EB92-1752-8D6185F2B187}"/>
              </a:ext>
            </a:extLst>
          </p:cNvPr>
          <p:cNvSpPr txBox="1">
            <a:spLocks/>
          </p:cNvSpPr>
          <p:nvPr/>
        </p:nvSpPr>
        <p:spPr>
          <a:xfrm rot="16200000">
            <a:off x="9913064" y="464793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288</Words>
  <Application>Microsoft Office PowerPoint</Application>
  <PresentationFormat>寬螢幕</PresentationFormat>
  <Paragraphs>94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佈景主題</vt:lpstr>
      <vt:lpstr>PowerPoint 簡報</vt:lpstr>
      <vt:lpstr>360mm AIO  Top-mount support</vt:lpstr>
      <vt:lpstr>PowerPoint 簡報</vt:lpstr>
      <vt:lpstr>High-Performance Reverse ARGB Fan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121</cp:revision>
  <dcterms:created xsi:type="dcterms:W3CDTF">2024-07-05T05:10:11Z</dcterms:created>
  <dcterms:modified xsi:type="dcterms:W3CDTF">2026-04-18T07:34:53Z</dcterms:modified>
</cp:coreProperties>
</file>