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2" r:id="rId3"/>
    <p:sldId id="273" r:id="rId4"/>
    <p:sldId id="275" r:id="rId5"/>
    <p:sldId id="276" r:id="rId6"/>
    <p:sldId id="277" r:id="rId7"/>
    <p:sldId id="261" r:id="rId8"/>
    <p:sldId id="265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cCe6s3Ihf0nu0ytdS8CWYeLuw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jaya Bhan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DDD16-C3A1-4A7C-927D-D61040072FAD}">
  <a:tblStyle styleId="{6FEDDD16-C3A1-4A7C-927D-D61040072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1417C3D-A671-BF8E-24CD-6FAD2D7C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6D3C2215-F6A4-6139-1407-D5902DF9A0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C34104B1-74BD-D12F-A660-18BF66327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58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3E9120DF-9BDE-9683-FB96-8B59134D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FC2C8C2-BB60-80E1-E399-A79723C77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25F6CC3B-EB9B-BFFE-6BC1-439F55183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83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1B065DCE-AC2F-0E1C-5824-4712D981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EC27C94-D5C3-9FF6-2431-E4F34BC93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90AD165A-B7E7-AF5B-9C6D-6FE1E46C4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42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CFA35AF-65FD-520B-D69F-72F8CD108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8C277E0-871B-0703-2D36-B8D8A5515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587689A-51D3-3029-C6AC-EA0CC772C5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899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C077FC4B-BCBB-BCCF-5E6A-4BE73841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4B012A3F-9789-99AD-E630-0DAD767FA2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6E4DF69-EBAC-6455-4283-ED51E8691E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85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ADDD92-B592-7F36-64E0-19AA6A92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12606B8-01BA-1C1E-3696-4CE56B168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46" y="1338373"/>
            <a:ext cx="4740090" cy="474009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066F659B-12B4-3568-65E6-2F7545A55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900" y="202021"/>
            <a:ext cx="6322955" cy="6322955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4486F6FB-A46C-0833-D606-84E71A08D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263" y="2393675"/>
            <a:ext cx="3519051" cy="351905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A0B1774-F715-29D0-A411-FE1C8D3E4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911" y="2821344"/>
            <a:ext cx="3394271" cy="3394271"/>
          </a:xfrm>
          <a:prstGeom prst="rect">
            <a:avLst/>
          </a:prstGeom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4FB6AD8-259C-D587-9952-D8601A56C3A8}"/>
              </a:ext>
            </a:extLst>
          </p:cNvPr>
          <p:cNvCxnSpPr>
            <a:cxnSpLocks/>
          </p:cNvCxnSpPr>
          <p:nvPr/>
        </p:nvCxnSpPr>
        <p:spPr>
          <a:xfrm>
            <a:off x="891275" y="2335028"/>
            <a:ext cx="0" cy="1009129"/>
          </a:xfrm>
          <a:prstGeom prst="line">
            <a:avLst/>
          </a:prstGeom>
          <a:ln w="762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4FD66EC-2AB1-13C1-D685-87AB7FFAFB49}"/>
              </a:ext>
            </a:extLst>
          </p:cNvPr>
          <p:cNvCxnSpPr>
            <a:cxnSpLocks/>
          </p:cNvCxnSpPr>
          <p:nvPr/>
        </p:nvCxnSpPr>
        <p:spPr>
          <a:xfrm rot="5400000">
            <a:off x="4998387" y="2436281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B775295-1F0B-D2EC-EE5F-2F945AE7D5EE}"/>
              </a:ext>
            </a:extLst>
          </p:cNvPr>
          <p:cNvCxnSpPr>
            <a:cxnSpLocks/>
          </p:cNvCxnSpPr>
          <p:nvPr/>
        </p:nvCxnSpPr>
        <p:spPr>
          <a:xfrm rot="5400000">
            <a:off x="4998387" y="3612321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D6251D1-7E2C-84A5-D198-264587D915BB}"/>
              </a:ext>
            </a:extLst>
          </p:cNvPr>
          <p:cNvCxnSpPr>
            <a:cxnSpLocks/>
          </p:cNvCxnSpPr>
          <p:nvPr/>
        </p:nvCxnSpPr>
        <p:spPr>
          <a:xfrm rot="5400000">
            <a:off x="4998387" y="4787108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Google Shape;104;p4">
            <a:extLst>
              <a:ext uri="{FF2B5EF4-FFF2-40B4-BE49-F238E27FC236}">
                <a16:creationId xmlns:a16="http://schemas.microsoft.com/office/drawing/2014/main" id="{709BE8AF-0ED0-9040-C1CD-E09B948663D7}"/>
              </a:ext>
            </a:extLst>
          </p:cNvPr>
          <p:cNvSpPr txBox="1">
            <a:spLocks/>
          </p:cNvSpPr>
          <p:nvPr/>
        </p:nvSpPr>
        <p:spPr>
          <a:xfrm>
            <a:off x="4898601" y="1220956"/>
            <a:ext cx="1197399" cy="80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A4748FE-748F-526A-50AE-B92A18DDBEC2}"/>
              </a:ext>
            </a:extLst>
          </p:cNvPr>
          <p:cNvSpPr txBox="1"/>
          <p:nvPr/>
        </p:nvSpPr>
        <p:spPr>
          <a:xfrm rot="5400000">
            <a:off x="4951659" y="5640850"/>
            <a:ext cx="1119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DE61CFC-BC38-C317-8220-41D64B145DAE}"/>
              </a:ext>
            </a:extLst>
          </p:cNvPr>
          <p:cNvSpPr txBox="1"/>
          <p:nvPr/>
        </p:nvSpPr>
        <p:spPr>
          <a:xfrm rot="16200000">
            <a:off x="239056" y="3639106"/>
            <a:ext cx="1214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662796A-0749-528D-04B8-C99090605C0A}"/>
              </a:ext>
            </a:extLst>
          </p:cNvPr>
          <p:cNvCxnSpPr>
            <a:cxnSpLocks/>
          </p:cNvCxnSpPr>
          <p:nvPr/>
        </p:nvCxnSpPr>
        <p:spPr>
          <a:xfrm>
            <a:off x="1619176" y="1602556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A32A3E2-981A-C30A-7DE2-48A79DB523AA}"/>
              </a:ext>
            </a:extLst>
          </p:cNvPr>
          <p:cNvCxnSpPr>
            <a:cxnSpLocks/>
          </p:cNvCxnSpPr>
          <p:nvPr/>
        </p:nvCxnSpPr>
        <p:spPr>
          <a:xfrm>
            <a:off x="2795216" y="1602556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591F013-98FD-2847-6CDF-D38B0D76092D}"/>
              </a:ext>
            </a:extLst>
          </p:cNvPr>
          <p:cNvCxnSpPr>
            <a:cxnSpLocks/>
          </p:cNvCxnSpPr>
          <p:nvPr/>
        </p:nvCxnSpPr>
        <p:spPr>
          <a:xfrm>
            <a:off x="3970003" y="1602556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C774D38-3BBC-AFE8-FA34-C1B2A6822838}"/>
              </a:ext>
            </a:extLst>
          </p:cNvPr>
          <p:cNvSpPr txBox="1"/>
          <p:nvPr/>
        </p:nvSpPr>
        <p:spPr>
          <a:xfrm>
            <a:off x="475289" y="1375263"/>
            <a:ext cx="1197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E1EEEE8-26A1-147F-D83E-DDB56301CFF2}"/>
              </a:ext>
            </a:extLst>
          </p:cNvPr>
          <p:cNvCxnSpPr>
            <a:cxnSpLocks/>
          </p:cNvCxnSpPr>
          <p:nvPr/>
        </p:nvCxnSpPr>
        <p:spPr>
          <a:xfrm>
            <a:off x="1619176" y="1201442"/>
            <a:ext cx="1345615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0BB8B32-E77F-8717-D066-F3AB91154147}"/>
              </a:ext>
            </a:extLst>
          </p:cNvPr>
          <p:cNvSpPr txBox="1"/>
          <p:nvPr/>
        </p:nvSpPr>
        <p:spPr>
          <a:xfrm>
            <a:off x="475289" y="974149"/>
            <a:ext cx="1061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140mm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45F75C6-890E-AC98-66EB-E6BC9146A10A}"/>
              </a:ext>
            </a:extLst>
          </p:cNvPr>
          <p:cNvCxnSpPr>
            <a:cxnSpLocks/>
          </p:cNvCxnSpPr>
          <p:nvPr/>
        </p:nvCxnSpPr>
        <p:spPr>
          <a:xfrm>
            <a:off x="3121161" y="1201442"/>
            <a:ext cx="1345615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A0978323-EDF6-2876-BEAB-24217870A622}"/>
              </a:ext>
            </a:extLst>
          </p:cNvPr>
          <p:cNvSpPr/>
          <p:nvPr/>
        </p:nvSpPr>
        <p:spPr>
          <a:xfrm>
            <a:off x="7057763" y="5287588"/>
            <a:ext cx="4400551" cy="8713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3F693683-3C60-EE4B-145E-212BE3FA81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7913" y="5291657"/>
            <a:ext cx="3980250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 AIO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Top-mount support</a:t>
            </a:r>
          </a:p>
        </p:txBody>
      </p:sp>
    </p:spTree>
    <p:extLst>
      <p:ext uri="{BB962C8B-B14F-4D97-AF65-F5344CB8AC3E}">
        <p14:creationId xmlns:p14="http://schemas.microsoft.com/office/powerpoint/2010/main" val="347048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B1FD821-5EC0-A7CE-02E4-BFA0FA0B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BC75D9D0-D522-2C37-7134-5D04DBB4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412" y="1380544"/>
            <a:ext cx="4788000" cy="478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0F8D329-2FF4-8B1A-86C9-31D9BAB6C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80" y="1513598"/>
            <a:ext cx="4788000" cy="4788000"/>
          </a:xfrm>
          <a:prstGeom prst="rect">
            <a:avLst/>
          </a:prstGeom>
        </p:spPr>
      </p:pic>
      <p:sp>
        <p:nvSpPr>
          <p:cNvPr id="46" name="Google Shape;104;p4">
            <a:extLst>
              <a:ext uri="{FF2B5EF4-FFF2-40B4-BE49-F238E27FC236}">
                <a16:creationId xmlns:a16="http://schemas.microsoft.com/office/drawing/2014/main" id="{DC0CF47C-9EEF-7D17-E23D-6F9A7621401A}"/>
              </a:ext>
            </a:extLst>
          </p:cNvPr>
          <p:cNvSpPr txBox="1">
            <a:spLocks/>
          </p:cNvSpPr>
          <p:nvPr/>
        </p:nvSpPr>
        <p:spPr>
          <a:xfrm>
            <a:off x="5917987" y="1290346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7" name="Google Shape;104;p4">
            <a:extLst>
              <a:ext uri="{FF2B5EF4-FFF2-40B4-BE49-F238E27FC236}">
                <a16:creationId xmlns:a16="http://schemas.microsoft.com/office/drawing/2014/main" id="{77896D6E-D9D4-47CD-1633-DA384F39AA80}"/>
              </a:ext>
            </a:extLst>
          </p:cNvPr>
          <p:cNvSpPr txBox="1">
            <a:spLocks/>
          </p:cNvSpPr>
          <p:nvPr/>
        </p:nvSpPr>
        <p:spPr>
          <a:xfrm rot="16200000">
            <a:off x="1056898" y="3545997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01E969E-178E-2967-35A1-8E2BFC57712E}"/>
              </a:ext>
            </a:extLst>
          </p:cNvPr>
          <p:cNvSpPr/>
          <p:nvPr/>
        </p:nvSpPr>
        <p:spPr>
          <a:xfrm>
            <a:off x="2990481" y="2440248"/>
            <a:ext cx="1410004" cy="1304854"/>
          </a:xfrm>
          <a:prstGeom prst="rect">
            <a:avLst/>
          </a:prstGeom>
          <a:solidFill>
            <a:schemeClr val="accent1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D955AF-F030-8EC4-7932-CAF8061B7510}"/>
              </a:ext>
            </a:extLst>
          </p:cNvPr>
          <p:cNvSpPr/>
          <p:nvPr/>
        </p:nvSpPr>
        <p:spPr>
          <a:xfrm>
            <a:off x="4428472" y="1828800"/>
            <a:ext cx="458122" cy="401950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Google Shape;104;p4">
            <a:extLst>
              <a:ext uri="{FF2B5EF4-FFF2-40B4-BE49-F238E27FC236}">
                <a16:creationId xmlns:a16="http://schemas.microsoft.com/office/drawing/2014/main" id="{04F47B31-F802-DFD7-D974-B702FE93FE7D}"/>
              </a:ext>
            </a:extLst>
          </p:cNvPr>
          <p:cNvSpPr txBox="1">
            <a:spLocks/>
          </p:cNvSpPr>
          <p:nvPr/>
        </p:nvSpPr>
        <p:spPr>
          <a:xfrm rot="5400000">
            <a:off x="2915488" y="3482473"/>
            <a:ext cx="3483085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Cable Management Space 35mm</a:t>
            </a:r>
          </a:p>
        </p:txBody>
      </p:sp>
      <p:sp>
        <p:nvSpPr>
          <p:cNvPr id="51" name="Google Shape;104;p4">
            <a:extLst>
              <a:ext uri="{FF2B5EF4-FFF2-40B4-BE49-F238E27FC236}">
                <a16:creationId xmlns:a16="http://schemas.microsoft.com/office/drawing/2014/main" id="{AA7D6C85-852F-698E-5E85-75F06839E56B}"/>
              </a:ext>
            </a:extLst>
          </p:cNvPr>
          <p:cNvSpPr txBox="1">
            <a:spLocks/>
          </p:cNvSpPr>
          <p:nvPr/>
        </p:nvSpPr>
        <p:spPr>
          <a:xfrm>
            <a:off x="2908004" y="2420644"/>
            <a:ext cx="1585785" cy="100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CPU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Cooler Height</a:t>
            </a:r>
          </a:p>
        </p:txBody>
      </p:sp>
      <p:sp>
        <p:nvSpPr>
          <p:cNvPr id="52" name="Google Shape;104;p4">
            <a:extLst>
              <a:ext uri="{FF2B5EF4-FFF2-40B4-BE49-F238E27FC236}">
                <a16:creationId xmlns:a16="http://schemas.microsoft.com/office/drawing/2014/main" id="{57B6BF35-24B6-6A10-DEE7-FEDB0F0A10AB}"/>
              </a:ext>
            </a:extLst>
          </p:cNvPr>
          <p:cNvSpPr txBox="1">
            <a:spLocks/>
          </p:cNvSpPr>
          <p:nvPr/>
        </p:nvSpPr>
        <p:spPr>
          <a:xfrm>
            <a:off x="3069497" y="3114949"/>
            <a:ext cx="802976" cy="53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5393678-18C4-3F7F-EC1B-77F7D4827E08}"/>
              </a:ext>
            </a:extLst>
          </p:cNvPr>
          <p:cNvSpPr/>
          <p:nvPr/>
        </p:nvSpPr>
        <p:spPr>
          <a:xfrm>
            <a:off x="5981505" y="2440247"/>
            <a:ext cx="2010694" cy="2485177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55625E3-C155-180B-DC79-77176F59E4F6}"/>
              </a:ext>
            </a:extLst>
          </p:cNvPr>
          <p:cNvSpPr/>
          <p:nvPr/>
        </p:nvSpPr>
        <p:spPr>
          <a:xfrm>
            <a:off x="5671516" y="4043280"/>
            <a:ext cx="2672697" cy="687277"/>
          </a:xfrm>
          <a:prstGeom prst="rect">
            <a:avLst/>
          </a:prstGeom>
          <a:solidFill>
            <a:schemeClr val="accent4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Google Shape;104;p4">
            <a:extLst>
              <a:ext uri="{FF2B5EF4-FFF2-40B4-BE49-F238E27FC236}">
                <a16:creationId xmlns:a16="http://schemas.microsoft.com/office/drawing/2014/main" id="{3E5394A4-B877-3363-6538-55AEDE31C461}"/>
              </a:ext>
            </a:extLst>
          </p:cNvPr>
          <p:cNvSpPr txBox="1">
            <a:spLocks/>
          </p:cNvSpPr>
          <p:nvPr/>
        </p:nvSpPr>
        <p:spPr>
          <a:xfrm>
            <a:off x="5780267" y="3903199"/>
            <a:ext cx="2563946" cy="91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4400"/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Graphics Card </a:t>
            </a:r>
          </a:p>
          <a:p>
            <a:pPr>
              <a:lnSpc>
                <a:spcPct val="110000"/>
              </a:lnSpc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58" name="Google Shape;104;p4">
            <a:extLst>
              <a:ext uri="{FF2B5EF4-FFF2-40B4-BE49-F238E27FC236}">
                <a16:creationId xmlns:a16="http://schemas.microsoft.com/office/drawing/2014/main" id="{BA88A22E-CEEA-A618-23CD-F6B07F8D11B5}"/>
              </a:ext>
            </a:extLst>
          </p:cNvPr>
          <p:cNvSpPr txBox="1">
            <a:spLocks/>
          </p:cNvSpPr>
          <p:nvPr/>
        </p:nvSpPr>
        <p:spPr>
          <a:xfrm>
            <a:off x="7288715" y="4231339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Google Shape;104;p4">
            <a:extLst>
              <a:ext uri="{FF2B5EF4-FFF2-40B4-BE49-F238E27FC236}">
                <a16:creationId xmlns:a16="http://schemas.microsoft.com/office/drawing/2014/main" id="{0E57B6C8-12F5-1D0A-6515-F35797C78E02}"/>
              </a:ext>
            </a:extLst>
          </p:cNvPr>
          <p:cNvSpPr txBox="1">
            <a:spLocks/>
          </p:cNvSpPr>
          <p:nvPr/>
        </p:nvSpPr>
        <p:spPr>
          <a:xfrm>
            <a:off x="2440483" y="1290346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54" name="Google Shape;104;p4">
            <a:extLst>
              <a:ext uri="{FF2B5EF4-FFF2-40B4-BE49-F238E27FC236}">
                <a16:creationId xmlns:a16="http://schemas.microsoft.com/office/drawing/2014/main" id="{48506D0D-AAF7-CDAC-5675-92A8F18CC324}"/>
              </a:ext>
            </a:extLst>
          </p:cNvPr>
          <p:cNvSpPr txBox="1">
            <a:spLocks/>
          </p:cNvSpPr>
          <p:nvPr/>
        </p:nvSpPr>
        <p:spPr>
          <a:xfrm>
            <a:off x="6124528" y="2471253"/>
            <a:ext cx="1724645" cy="67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Motherboard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" name="Google Shape;104;p4">
            <a:extLst>
              <a:ext uri="{FF2B5EF4-FFF2-40B4-BE49-F238E27FC236}">
                <a16:creationId xmlns:a16="http://schemas.microsoft.com/office/drawing/2014/main" id="{37B3130A-DEB9-2129-5042-508CD7FC2AA8}"/>
              </a:ext>
            </a:extLst>
          </p:cNvPr>
          <p:cNvSpPr txBox="1">
            <a:spLocks/>
          </p:cNvSpPr>
          <p:nvPr/>
        </p:nvSpPr>
        <p:spPr>
          <a:xfrm>
            <a:off x="6601699" y="4246544"/>
            <a:ext cx="851068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410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C45B9D38-9144-6E5D-B530-65C30C3C9F0B}"/>
              </a:ext>
            </a:extLst>
          </p:cNvPr>
          <p:cNvSpPr txBox="1">
            <a:spLocks/>
          </p:cNvSpPr>
          <p:nvPr/>
        </p:nvSpPr>
        <p:spPr>
          <a:xfrm>
            <a:off x="3718205" y="3142221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A6C1F35-C5E4-C9D9-BA06-56226A637AA9}"/>
              </a:ext>
            </a:extLst>
          </p:cNvPr>
          <p:cNvSpPr/>
          <p:nvPr/>
        </p:nvSpPr>
        <p:spPr>
          <a:xfrm>
            <a:off x="3334490" y="438695"/>
            <a:ext cx="5009723" cy="615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323707C2-56CC-36A1-A2BA-B4D08514F861}"/>
              </a:ext>
            </a:extLst>
          </p:cNvPr>
          <p:cNvSpPr txBox="1">
            <a:spLocks/>
          </p:cNvSpPr>
          <p:nvPr/>
        </p:nvSpPr>
        <p:spPr>
          <a:xfrm>
            <a:off x="3755046" y="301380"/>
            <a:ext cx="4681909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Dimension</a:t>
            </a:r>
          </a:p>
        </p:txBody>
      </p:sp>
      <p:sp>
        <p:nvSpPr>
          <p:cNvPr id="4" name="Google Shape;104;p4">
            <a:extLst>
              <a:ext uri="{FF2B5EF4-FFF2-40B4-BE49-F238E27FC236}">
                <a16:creationId xmlns:a16="http://schemas.microsoft.com/office/drawing/2014/main" id="{00D1BCF0-A50E-956A-4E72-27196B154BBB}"/>
              </a:ext>
            </a:extLst>
          </p:cNvPr>
          <p:cNvSpPr txBox="1">
            <a:spLocks/>
          </p:cNvSpPr>
          <p:nvPr/>
        </p:nvSpPr>
        <p:spPr>
          <a:xfrm>
            <a:off x="5917987" y="3092675"/>
            <a:ext cx="2060149" cy="9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M-ATX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ATX</a:t>
            </a:r>
          </a:p>
        </p:txBody>
      </p:sp>
    </p:spTree>
    <p:extLst>
      <p:ext uri="{BB962C8B-B14F-4D97-AF65-F5344CB8AC3E}">
        <p14:creationId xmlns:p14="http://schemas.microsoft.com/office/powerpoint/2010/main" val="456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27FBB5B-CF45-ABEA-7D6C-542915C30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B8F4C72-6A19-D068-D029-2F6EF61F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521" t="7149" r="4197" b="2780"/>
          <a:stretch>
            <a:fillRect/>
          </a:stretch>
        </p:blipFill>
        <p:spPr>
          <a:xfrm>
            <a:off x="0" y="111440"/>
            <a:ext cx="3598380" cy="60828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226047-8D62-A34C-1E77-C713AA04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58" y="174070"/>
            <a:ext cx="5028571" cy="532063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0C6AC1D-72FF-05BA-10BB-06D88442DF05}"/>
              </a:ext>
            </a:extLst>
          </p:cNvPr>
          <p:cNvSpPr/>
          <p:nvPr/>
        </p:nvSpPr>
        <p:spPr>
          <a:xfrm rot="10800000">
            <a:off x="7634450" y="695869"/>
            <a:ext cx="4821382" cy="144234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Google Shape;104;p4">
            <a:extLst>
              <a:ext uri="{FF2B5EF4-FFF2-40B4-BE49-F238E27FC236}">
                <a16:creationId xmlns:a16="http://schemas.microsoft.com/office/drawing/2014/main" id="{C913E5C2-8DDE-3606-4D09-546E5549F95B}"/>
              </a:ext>
            </a:extLst>
          </p:cNvPr>
          <p:cNvSpPr txBox="1">
            <a:spLocks/>
          </p:cNvSpPr>
          <p:nvPr/>
        </p:nvSpPr>
        <p:spPr>
          <a:xfrm>
            <a:off x="7569073" y="810810"/>
            <a:ext cx="4424471" cy="43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DUAL CHAMBER</a:t>
            </a:r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D8481A8C-3500-C467-2202-894ACF47985B}"/>
              </a:ext>
            </a:extLst>
          </p:cNvPr>
          <p:cNvSpPr txBox="1">
            <a:spLocks/>
          </p:cNvSpPr>
          <p:nvPr/>
        </p:nvSpPr>
        <p:spPr>
          <a:xfrm>
            <a:off x="7569073" y="1608891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AIRFLOW PERFORMANCE</a:t>
            </a:r>
          </a:p>
        </p:txBody>
      </p:sp>
      <p:sp>
        <p:nvSpPr>
          <p:cNvPr id="23" name="Google Shape;104;p4">
            <a:extLst>
              <a:ext uri="{FF2B5EF4-FFF2-40B4-BE49-F238E27FC236}">
                <a16:creationId xmlns:a16="http://schemas.microsoft.com/office/drawing/2014/main" id="{1BD17320-319E-BA40-387A-AD975FA656DA}"/>
              </a:ext>
            </a:extLst>
          </p:cNvPr>
          <p:cNvSpPr txBox="1">
            <a:spLocks/>
          </p:cNvSpPr>
          <p:nvPr/>
        </p:nvSpPr>
        <p:spPr>
          <a:xfrm>
            <a:off x="7569073" y="1220838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C379D45-40FD-DB5E-F868-CF93E3FCA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450" y="2119548"/>
            <a:ext cx="4507041" cy="450704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C190E4B-5A2E-9030-A352-FADC9E335244}"/>
              </a:ext>
            </a:extLst>
          </p:cNvPr>
          <p:cNvSpPr/>
          <p:nvPr/>
        </p:nvSpPr>
        <p:spPr>
          <a:xfrm>
            <a:off x="3009105" y="1911699"/>
            <a:ext cx="4163058" cy="11196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BCAE181A-AED7-8162-BF91-ECF20268A80C}"/>
              </a:ext>
            </a:extLst>
          </p:cNvPr>
          <p:cNvSpPr txBox="1">
            <a:spLocks/>
          </p:cNvSpPr>
          <p:nvPr/>
        </p:nvSpPr>
        <p:spPr>
          <a:xfrm>
            <a:off x="3629347" y="1421901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</p:txBody>
      </p:sp>
      <p:sp>
        <p:nvSpPr>
          <p:cNvPr id="10" name="Google Shape;104;p4">
            <a:extLst>
              <a:ext uri="{FF2B5EF4-FFF2-40B4-BE49-F238E27FC236}">
                <a16:creationId xmlns:a16="http://schemas.microsoft.com/office/drawing/2014/main" id="{BDEAB871-62B6-9520-D6A1-D2EC3EDED0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2300" y="1957432"/>
            <a:ext cx="3521488" cy="119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High-Performance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Reverse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ARGB Fan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99AFBFF-CC6F-F1E7-AB30-B288622D34E6}"/>
              </a:ext>
            </a:extLst>
          </p:cNvPr>
          <p:cNvSpPr/>
          <p:nvPr/>
        </p:nvSpPr>
        <p:spPr>
          <a:xfrm>
            <a:off x="3009105" y="5944384"/>
            <a:ext cx="4163058" cy="77263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2005713E-E9CB-0CB8-E6F7-CEB88ED14BAB}"/>
              </a:ext>
            </a:extLst>
          </p:cNvPr>
          <p:cNvSpPr txBox="1">
            <a:spLocks/>
          </p:cNvSpPr>
          <p:nvPr/>
        </p:nvSpPr>
        <p:spPr>
          <a:xfrm>
            <a:off x="3503935" y="5423035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Google Shape;104;p4">
            <a:extLst>
              <a:ext uri="{FF2B5EF4-FFF2-40B4-BE49-F238E27FC236}">
                <a16:creationId xmlns:a16="http://schemas.microsoft.com/office/drawing/2014/main" id="{82008F46-FC0D-B5C2-2FAF-EC9F1A11B23C}"/>
              </a:ext>
            </a:extLst>
          </p:cNvPr>
          <p:cNvSpPr txBox="1">
            <a:spLocks/>
          </p:cNvSpPr>
          <p:nvPr/>
        </p:nvSpPr>
        <p:spPr>
          <a:xfrm>
            <a:off x="2077080" y="6136487"/>
            <a:ext cx="4752516" cy="495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High-Performance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ARGB Fan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84D4D79-770A-9002-B9E1-6A46B5CF7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157" y="4372291"/>
            <a:ext cx="1985105" cy="1985105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784E9F9C-BB32-9E39-474D-CD3759083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157" y="387190"/>
            <a:ext cx="1985105" cy="19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8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328B8666-B021-24A9-CC87-6675E49E0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F88AF87-0392-0D42-9A62-194AB2FBC6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49" t="34120" r="24500"/>
          <a:stretch>
            <a:fillRect/>
          </a:stretch>
        </p:blipFill>
        <p:spPr>
          <a:xfrm>
            <a:off x="5458242" y="0"/>
            <a:ext cx="6270337" cy="456491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9E75960-15E9-8E8F-83C7-C3B8B3E8F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894" y="914430"/>
            <a:ext cx="7638610" cy="4815905"/>
          </a:xfrm>
          <a:prstGeom prst="rect">
            <a:avLst/>
          </a:prstGeom>
        </p:spPr>
      </p:pic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91105145-C7D7-043C-AEA6-266DE7CB70CE}"/>
              </a:ext>
            </a:extLst>
          </p:cNvPr>
          <p:cNvSpPr txBox="1">
            <a:spLocks/>
          </p:cNvSpPr>
          <p:nvPr/>
        </p:nvSpPr>
        <p:spPr>
          <a:xfrm>
            <a:off x="8065859" y="4400017"/>
            <a:ext cx="355393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ATX &amp; Standard /</a:t>
            </a:r>
          </a:p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0FA742-B19A-4C81-9FC4-37F603B2CDD0}"/>
              </a:ext>
            </a:extLst>
          </p:cNvPr>
          <p:cNvSpPr/>
          <p:nvPr/>
        </p:nvSpPr>
        <p:spPr>
          <a:xfrm>
            <a:off x="4509368" y="5852230"/>
            <a:ext cx="6111089" cy="52987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Google Shape;104;p4">
            <a:extLst>
              <a:ext uri="{FF2B5EF4-FFF2-40B4-BE49-F238E27FC236}">
                <a16:creationId xmlns:a16="http://schemas.microsoft.com/office/drawing/2014/main" id="{A00FAC66-241A-447B-AA55-674AF9DFB100}"/>
              </a:ext>
            </a:extLst>
          </p:cNvPr>
          <p:cNvSpPr txBox="1">
            <a:spLocks/>
          </p:cNvSpPr>
          <p:nvPr/>
        </p:nvSpPr>
        <p:spPr>
          <a:xfrm>
            <a:off x="4542783" y="5868563"/>
            <a:ext cx="5724412" cy="55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3.5’’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Drive &amp;</a:t>
            </a:r>
            <a:r>
              <a:rPr lang="en-US" altLang="zh-TW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2.5’’Drive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1A5AEE-3051-8941-0F26-023DD663305F}"/>
              </a:ext>
            </a:extLst>
          </p:cNvPr>
          <p:cNvSpPr/>
          <p:nvPr/>
        </p:nvSpPr>
        <p:spPr>
          <a:xfrm>
            <a:off x="8180133" y="2371379"/>
            <a:ext cx="3325390" cy="201230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5CD19954-FE61-9E83-D487-CF4C28AD0942}"/>
              </a:ext>
            </a:extLst>
          </p:cNvPr>
          <p:cNvSpPr txBox="1">
            <a:spLocks/>
          </p:cNvSpPr>
          <p:nvPr/>
        </p:nvSpPr>
        <p:spPr>
          <a:xfrm>
            <a:off x="8651983" y="1858759"/>
            <a:ext cx="2381691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PSU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2B1A598-34D0-77D3-CDB1-DD4E4251454B}"/>
              </a:ext>
            </a:extLst>
          </p:cNvPr>
          <p:cNvSpPr/>
          <p:nvPr/>
        </p:nvSpPr>
        <p:spPr>
          <a:xfrm>
            <a:off x="3143099" y="3041965"/>
            <a:ext cx="1540822" cy="156625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20" name="Google Shape;104;p4">
            <a:extLst>
              <a:ext uri="{FF2B5EF4-FFF2-40B4-BE49-F238E27FC236}">
                <a16:creationId xmlns:a16="http://schemas.microsoft.com/office/drawing/2014/main" id="{97503600-E1CE-43D2-823D-FDA800F30E68}"/>
              </a:ext>
            </a:extLst>
          </p:cNvPr>
          <p:cNvSpPr txBox="1">
            <a:spLocks/>
          </p:cNvSpPr>
          <p:nvPr/>
        </p:nvSpPr>
        <p:spPr>
          <a:xfrm>
            <a:off x="-22849" y="5581847"/>
            <a:ext cx="3731236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HDD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3ED38C8-D9F9-397E-A338-8DB7ABC89792}"/>
              </a:ext>
            </a:extLst>
          </p:cNvPr>
          <p:cNvSpPr/>
          <p:nvPr/>
        </p:nvSpPr>
        <p:spPr>
          <a:xfrm>
            <a:off x="896304" y="4390931"/>
            <a:ext cx="1892930" cy="109546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8" name="Google Shape;104;p4">
            <a:extLst>
              <a:ext uri="{FF2B5EF4-FFF2-40B4-BE49-F238E27FC236}">
                <a16:creationId xmlns:a16="http://schemas.microsoft.com/office/drawing/2014/main" id="{89A448F0-FE90-A621-C82B-165612C6193F}"/>
              </a:ext>
            </a:extLst>
          </p:cNvPr>
          <p:cNvSpPr txBox="1">
            <a:spLocks/>
          </p:cNvSpPr>
          <p:nvPr/>
        </p:nvSpPr>
        <p:spPr>
          <a:xfrm>
            <a:off x="2688010" y="2471528"/>
            <a:ext cx="2451000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</a:t>
            </a:r>
          </a:p>
        </p:txBody>
      </p:sp>
    </p:spTree>
    <p:extLst>
      <p:ext uri="{BB962C8B-B14F-4D97-AF65-F5344CB8AC3E}">
        <p14:creationId xmlns:p14="http://schemas.microsoft.com/office/powerpoint/2010/main" val="249095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FB8218B-2837-C637-484E-046251E85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72E542F-5429-1316-D52C-490BE7ABE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11" y="611262"/>
            <a:ext cx="5055606" cy="50556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7E66A70-A50C-3466-CEAB-EE98C5BCA4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640"/>
          <a:stretch>
            <a:fillRect/>
          </a:stretch>
        </p:blipFill>
        <p:spPr>
          <a:xfrm>
            <a:off x="5265345" y="0"/>
            <a:ext cx="6858000" cy="5031024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55E01B99-A4C9-4CF8-AF42-D2A8D5C5DA91}"/>
              </a:ext>
            </a:extLst>
          </p:cNvPr>
          <p:cNvGrpSpPr/>
          <p:nvPr/>
        </p:nvGrpSpPr>
        <p:grpSpPr>
          <a:xfrm>
            <a:off x="1214511" y="5691673"/>
            <a:ext cx="9762978" cy="737131"/>
            <a:chOff x="637735" y="5654626"/>
            <a:chExt cx="9762978" cy="74935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BA9677E-AE87-EB52-573D-82E606808B5D}"/>
                </a:ext>
              </a:extLst>
            </p:cNvPr>
            <p:cNvSpPr/>
            <p:nvPr/>
          </p:nvSpPr>
          <p:spPr>
            <a:xfrm>
              <a:off x="637735" y="5654626"/>
              <a:ext cx="9762978" cy="7493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lumMod val="10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Google Shape;104;p4">
              <a:extLst>
                <a:ext uri="{FF2B5EF4-FFF2-40B4-BE49-F238E27FC236}">
                  <a16:creationId xmlns:a16="http://schemas.microsoft.com/office/drawing/2014/main" id="{857AACFE-F880-2577-E78B-D43827ED6EB7}"/>
                </a:ext>
              </a:extLst>
            </p:cNvPr>
            <p:cNvSpPr txBox="1">
              <a:spLocks/>
            </p:cNvSpPr>
            <p:nvPr/>
          </p:nvSpPr>
          <p:spPr>
            <a:xfrm>
              <a:off x="1617709" y="5705059"/>
              <a:ext cx="7803029" cy="698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4400"/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Easy Clean</a:t>
              </a:r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Removable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Dust Filters</a:t>
              </a:r>
            </a:p>
          </p:txBody>
        </p:sp>
      </p:grp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A6E2573A-3DC8-958A-164B-47F40991EBFB}"/>
              </a:ext>
            </a:extLst>
          </p:cNvPr>
          <p:cNvSpPr txBox="1">
            <a:spLocks/>
          </p:cNvSpPr>
          <p:nvPr/>
        </p:nvSpPr>
        <p:spPr>
          <a:xfrm>
            <a:off x="5974283" y="4659627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</a:p>
        </p:txBody>
      </p:sp>
      <p:sp>
        <p:nvSpPr>
          <p:cNvPr id="9" name="Google Shape;104;p4">
            <a:extLst>
              <a:ext uri="{FF2B5EF4-FFF2-40B4-BE49-F238E27FC236}">
                <a16:creationId xmlns:a16="http://schemas.microsoft.com/office/drawing/2014/main" id="{61B1F535-D3A5-A8A2-D2F1-E9070C455997}"/>
              </a:ext>
            </a:extLst>
          </p:cNvPr>
          <p:cNvSpPr txBox="1">
            <a:spLocks/>
          </p:cNvSpPr>
          <p:nvPr/>
        </p:nvSpPr>
        <p:spPr>
          <a:xfrm>
            <a:off x="2626181" y="350930"/>
            <a:ext cx="2110386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A1DC0C-20AD-06BA-A43E-47873DA214DE}"/>
              </a:ext>
            </a:extLst>
          </p:cNvPr>
          <p:cNvSpPr/>
          <p:nvPr/>
        </p:nvSpPr>
        <p:spPr>
          <a:xfrm>
            <a:off x="1912562" y="865000"/>
            <a:ext cx="3537624" cy="15522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940CD20-ACE2-6302-0636-ABDBB623E31D}"/>
              </a:ext>
            </a:extLst>
          </p:cNvPr>
          <p:cNvSpPr/>
          <p:nvPr/>
        </p:nvSpPr>
        <p:spPr>
          <a:xfrm>
            <a:off x="6029780" y="3057742"/>
            <a:ext cx="3537624" cy="15522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6430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935F6D12-E45D-7ED9-DBE1-6E3D5991D2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989" t="5912" r="12746" b="56834"/>
          <a:stretch>
            <a:fillRect/>
          </a:stretch>
        </p:blipFill>
        <p:spPr>
          <a:xfrm>
            <a:off x="0" y="1008274"/>
            <a:ext cx="7578556" cy="5849726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B189C4D0-D6E0-FEC8-5510-64BDDFE8079D}"/>
              </a:ext>
            </a:extLst>
          </p:cNvPr>
          <p:cNvSpPr/>
          <p:nvPr/>
        </p:nvSpPr>
        <p:spPr>
          <a:xfrm>
            <a:off x="7061703" y="998017"/>
            <a:ext cx="5009723" cy="615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Google Shape;104;p4">
            <a:extLst>
              <a:ext uri="{FF2B5EF4-FFF2-40B4-BE49-F238E27FC236}">
                <a16:creationId xmlns:a16="http://schemas.microsoft.com/office/drawing/2014/main" id="{D923A7F6-B380-56C9-5F8E-739E3CFC144D}"/>
              </a:ext>
            </a:extLst>
          </p:cNvPr>
          <p:cNvSpPr txBox="1">
            <a:spLocks/>
          </p:cNvSpPr>
          <p:nvPr/>
        </p:nvSpPr>
        <p:spPr>
          <a:xfrm>
            <a:off x="7389517" y="860702"/>
            <a:ext cx="4681909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Tool-free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Removal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95D7A5B-58DF-2C13-4BB3-88710EE09DCA}"/>
              </a:ext>
            </a:extLst>
          </p:cNvPr>
          <p:cNvSpPr txBox="1"/>
          <p:nvPr/>
        </p:nvSpPr>
        <p:spPr>
          <a:xfrm>
            <a:off x="3151964" y="3164579"/>
            <a:ext cx="240840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 Button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191A837C-5510-65A4-A85B-5C5CCBF64427}"/>
              </a:ext>
            </a:extLst>
          </p:cNvPr>
          <p:cNvCxnSpPr>
            <a:cxnSpLocks/>
          </p:cNvCxnSpPr>
          <p:nvPr/>
        </p:nvCxnSpPr>
        <p:spPr>
          <a:xfrm>
            <a:off x="4263963" y="2753213"/>
            <a:ext cx="0" cy="45214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3ED265EE-09ED-6E0A-CBB0-64210F46795A}"/>
              </a:ext>
            </a:extLst>
          </p:cNvPr>
          <p:cNvSpPr txBox="1"/>
          <p:nvPr/>
        </p:nvSpPr>
        <p:spPr>
          <a:xfrm>
            <a:off x="2469395" y="925985"/>
            <a:ext cx="2652527" cy="461665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673F356C-0047-E139-AD75-A41E212F5F37}"/>
              </a:ext>
            </a:extLst>
          </p:cNvPr>
          <p:cNvCxnSpPr>
            <a:cxnSpLocks/>
          </p:cNvCxnSpPr>
          <p:nvPr/>
        </p:nvCxnSpPr>
        <p:spPr>
          <a:xfrm>
            <a:off x="3750552" y="1410596"/>
            <a:ext cx="0" cy="1124374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8D303537-A631-D359-265F-772C79F61395}"/>
              </a:ext>
            </a:extLst>
          </p:cNvPr>
          <p:cNvSpPr txBox="1"/>
          <p:nvPr/>
        </p:nvSpPr>
        <p:spPr>
          <a:xfrm>
            <a:off x="971243" y="4090676"/>
            <a:ext cx="406159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 3.0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1111A262-DBA1-B80B-E123-5CB094219559}"/>
              </a:ext>
            </a:extLst>
          </p:cNvPr>
          <p:cNvCxnSpPr>
            <a:cxnSpLocks/>
          </p:cNvCxnSpPr>
          <p:nvPr/>
        </p:nvCxnSpPr>
        <p:spPr>
          <a:xfrm>
            <a:off x="2983932" y="2754654"/>
            <a:ext cx="0" cy="90140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44EF9460-BC7C-D876-584F-F7B0B63C4875}"/>
              </a:ext>
            </a:extLst>
          </p:cNvPr>
          <p:cNvSpPr/>
          <p:nvPr/>
        </p:nvSpPr>
        <p:spPr>
          <a:xfrm>
            <a:off x="2480651" y="1836167"/>
            <a:ext cx="986826" cy="81419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       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B5E82B0-E741-B83D-EFD8-A70D17FBA698}"/>
              </a:ext>
            </a:extLst>
          </p:cNvPr>
          <p:cNvSpPr txBox="1"/>
          <p:nvPr/>
        </p:nvSpPr>
        <p:spPr>
          <a:xfrm>
            <a:off x="971243" y="3605812"/>
            <a:ext cx="406159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altLang="zh-TW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TypeC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8F3B0AD-7ECB-34E9-F5C0-952CE2C4C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716" y="1632055"/>
            <a:ext cx="4681909" cy="46819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1634814-DEB3-6FB3-434B-2931F18BF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183752"/>
              </p:ext>
            </p:extLst>
          </p:nvPr>
        </p:nvGraphicFramePr>
        <p:xfrm>
          <a:off x="2387764" y="610739"/>
          <a:ext cx="7416471" cy="5388369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110097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932560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538294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2481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Best</a:t>
                      </a:r>
                      <a:endParaRPr lang="zh-TW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Black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BFC-EAG75KKGKK-4F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4716779449839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886027010419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 Kgs /   G.W: 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Materials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(W x H x D)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225 mm x 430 mm x 430 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Motherboard Supports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Mini-ITX, </a:t>
                      </a:r>
                      <a:r>
                        <a:rPr lang="en-US" sz="1000" b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MicroATX</a:t>
                      </a:r>
                      <a:r>
                        <a:rPr lang="en-US" sz="1000" b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Air Cooler Height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165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VGA Length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410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Cable Management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 to 35</a:t>
                      </a: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2.5" / 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3.5" Drive Bay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 / 1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Fan mounts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MB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 x 120mm or  2 x 140mm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 x 120mm or  2 x 140mm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348075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73709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Radiator Support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MB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718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2005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PCI-E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I/O 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TypeC/ 1 x USB3.0/ 1 x USB1.0/ 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Power Supply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ATX &amp; Standard / up to 200mm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72330C77-8791-1459-3B13-24950EBF1608}"/>
              </a:ext>
            </a:extLst>
          </p:cNvPr>
          <p:cNvSpPr txBox="1">
            <a:spLocks/>
          </p:cNvSpPr>
          <p:nvPr/>
        </p:nvSpPr>
        <p:spPr>
          <a:xfrm rot="16200000">
            <a:off x="-947355" y="4376357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EAGLE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4;p4">
            <a:extLst>
              <a:ext uri="{FF2B5EF4-FFF2-40B4-BE49-F238E27FC236}">
                <a16:creationId xmlns:a16="http://schemas.microsoft.com/office/drawing/2014/main" id="{C0A1872C-B4E5-EB92-1752-8D6185F2B187}"/>
              </a:ext>
            </a:extLst>
          </p:cNvPr>
          <p:cNvSpPr txBox="1">
            <a:spLocks/>
          </p:cNvSpPr>
          <p:nvPr/>
        </p:nvSpPr>
        <p:spPr>
          <a:xfrm rot="16200000">
            <a:off x="9681414" y="1050009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EAGLE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288</Words>
  <Application>Microsoft Office PowerPoint</Application>
  <PresentationFormat>寬螢幕</PresentationFormat>
  <Paragraphs>94</Paragraphs>
  <Slides>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佈景主題</vt:lpstr>
      <vt:lpstr>PowerPoint 簡報</vt:lpstr>
      <vt:lpstr>360mm AIO  Top-mount support</vt:lpstr>
      <vt:lpstr>PowerPoint 簡報</vt:lpstr>
      <vt:lpstr>High-Performance Reverse ARGB Fan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Achan</dc:creator>
  <cp:lastModifiedBy>Rex</cp:lastModifiedBy>
  <cp:revision>115</cp:revision>
  <dcterms:created xsi:type="dcterms:W3CDTF">2024-07-05T05:10:11Z</dcterms:created>
  <dcterms:modified xsi:type="dcterms:W3CDTF">2026-04-18T07:34:13Z</dcterms:modified>
</cp:coreProperties>
</file>