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72" r:id="rId3"/>
    <p:sldId id="278" r:id="rId4"/>
    <p:sldId id="273" r:id="rId5"/>
    <p:sldId id="275" r:id="rId6"/>
    <p:sldId id="276" r:id="rId7"/>
    <p:sldId id="277" r:id="rId8"/>
    <p:sldId id="261" r:id="rId9"/>
    <p:sldId id="265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cCe6s3Ihf0nu0ytdS8CWYeLuwh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njaya Bhanu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8E1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EDDD16-C3A1-4A7C-927D-D61040072FAD}">
  <a:tblStyle styleId="{6FEDDD16-C3A1-4A7C-927D-D61040072F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A1417C3D-A671-BF8E-24CD-6FAD2D7CF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6D3C2215-F6A4-6139-1407-D5902DF9A0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C34104B1-74BD-D12F-A660-18BF663277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1588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1068D49-38A4-38FE-C5A5-9DB0D1A5E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E4A211EE-8DAF-FFD8-BDBD-6FEA20C33C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E3614FD9-F0DF-508B-2343-761594A9F5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0987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3E9120DF-9BDE-9683-FB96-8B59134DE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FC2C8C2-BB60-80E1-E399-A79723C772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25F6CC3B-EB9B-BFFE-6BC1-439F551836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2835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1B065DCE-AC2F-0E1C-5824-4712D981B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EC27C94-D5C3-9FF6-2431-E4F34BC93F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90AD165A-B7E7-AF5B-9C6D-6FE1E46C4B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0429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CFA35AF-65FD-520B-D69F-72F8CD108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8C277E0-871B-0703-2D36-B8D8A55158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587689A-51D3-3029-C6AC-EA0CC772C5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8997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C077FC4B-BCBB-BCCF-5E6A-4BE73841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4B012A3F-9789-99AD-E630-0DAD767FA2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6E4DF69-EBAC-6455-4283-ED51E8691E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53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ADDD92-B592-7F36-64E0-19AA6A921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圖片 29">
            <a:extLst>
              <a:ext uri="{FF2B5EF4-FFF2-40B4-BE49-F238E27FC236}">
                <a16:creationId xmlns:a16="http://schemas.microsoft.com/office/drawing/2014/main" id="{17AC523F-EA9F-82D0-110A-2C3D431CE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224" y="734625"/>
            <a:ext cx="5742432" cy="5742432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0703ACB8-2AD2-2E5D-F9CD-D5D1512170C7}"/>
              </a:ext>
            </a:extLst>
          </p:cNvPr>
          <p:cNvSpPr/>
          <p:nvPr/>
        </p:nvSpPr>
        <p:spPr>
          <a:xfrm>
            <a:off x="-291568" y="318655"/>
            <a:ext cx="7427282" cy="120534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Google Shape;104;p4">
            <a:extLst>
              <a:ext uri="{FF2B5EF4-FFF2-40B4-BE49-F238E27FC236}">
                <a16:creationId xmlns:a16="http://schemas.microsoft.com/office/drawing/2014/main" id="{4CA66F64-7271-60DE-0FAC-590C698BD6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372" y="499483"/>
            <a:ext cx="6946501" cy="871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1920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Pixels </a:t>
            </a:r>
            <a:b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-inch IPS Live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Performace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Display</a:t>
            </a:r>
          </a:p>
        </p:txBody>
      </p:sp>
      <p:sp>
        <p:nvSpPr>
          <p:cNvPr id="26" name="Google Shape;104;p4">
            <a:extLst>
              <a:ext uri="{FF2B5EF4-FFF2-40B4-BE49-F238E27FC236}">
                <a16:creationId xmlns:a16="http://schemas.microsoft.com/office/drawing/2014/main" id="{28C22856-722B-4AB9-0137-3476BD2F1F81}"/>
              </a:ext>
            </a:extLst>
          </p:cNvPr>
          <p:cNvSpPr txBox="1">
            <a:spLocks/>
          </p:cNvSpPr>
          <p:nvPr/>
        </p:nvSpPr>
        <p:spPr>
          <a:xfrm>
            <a:off x="7386519" y="1075970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188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27" name="Google Shape;104;p4">
            <a:extLst>
              <a:ext uri="{FF2B5EF4-FFF2-40B4-BE49-F238E27FC236}">
                <a16:creationId xmlns:a16="http://schemas.microsoft.com/office/drawing/2014/main" id="{ACA60505-6256-ED5E-A9AD-3AAD4CE70BAE}"/>
              </a:ext>
            </a:extLst>
          </p:cNvPr>
          <p:cNvSpPr txBox="1">
            <a:spLocks/>
          </p:cNvSpPr>
          <p:nvPr/>
        </p:nvSpPr>
        <p:spPr>
          <a:xfrm rot="5400000">
            <a:off x="8842892" y="3085362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301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pic>
        <p:nvPicPr>
          <p:cNvPr id="33" name="圖片 32">
            <a:extLst>
              <a:ext uri="{FF2B5EF4-FFF2-40B4-BE49-F238E27FC236}">
                <a16:creationId xmlns:a16="http://schemas.microsoft.com/office/drawing/2014/main" id="{15502823-726B-4E93-9D5F-91D69FDEC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103" y="1629120"/>
            <a:ext cx="4888121" cy="488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86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43E3F85C-80B0-DBDC-51C3-11F8B3A3A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>
            <a:extLst>
              <a:ext uri="{FF2B5EF4-FFF2-40B4-BE49-F238E27FC236}">
                <a16:creationId xmlns:a16="http://schemas.microsoft.com/office/drawing/2014/main" id="{0DFE195E-E8FB-9B5E-C419-54367BC7C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132" y="300339"/>
            <a:ext cx="5589760" cy="5589760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41289A1F-D03E-A099-C9D3-F8A85EFBC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56" y="2784139"/>
            <a:ext cx="3519051" cy="3519051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850D237D-1369-D4E6-C032-6B4E590C7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1804" y="3211808"/>
            <a:ext cx="3394271" cy="3394271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D8F507F4-DD02-31F4-D54E-E8CDDE27C1F4}"/>
              </a:ext>
            </a:extLst>
          </p:cNvPr>
          <p:cNvSpPr/>
          <p:nvPr/>
        </p:nvSpPr>
        <p:spPr>
          <a:xfrm>
            <a:off x="7181000" y="5736717"/>
            <a:ext cx="4400551" cy="87135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4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Google Shape;104;p4">
            <a:extLst>
              <a:ext uri="{FF2B5EF4-FFF2-40B4-BE49-F238E27FC236}">
                <a16:creationId xmlns:a16="http://schemas.microsoft.com/office/drawing/2014/main" id="{4071BC6B-81D9-1C93-240C-D1B557DCCE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62988" y="5739429"/>
            <a:ext cx="7047278" cy="871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4400"/>
            </a:pPr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420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AIO Support : Top/ Bottom 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360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 AIO Support : Top/ Bottom/ MB Tray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3BC96683-0151-B3BB-C6CD-A3739163E915}"/>
              </a:ext>
            </a:extLst>
          </p:cNvPr>
          <p:cNvGrpSpPr/>
          <p:nvPr/>
        </p:nvGrpSpPr>
        <p:grpSpPr>
          <a:xfrm>
            <a:off x="301219" y="276337"/>
            <a:ext cx="5696013" cy="5543468"/>
            <a:chOff x="205125" y="856749"/>
            <a:chExt cx="6037245" cy="5875562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B6B51933-E8E8-CD3B-3534-322D8B61C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588452" y="1388513"/>
              <a:ext cx="4827101" cy="4827102"/>
            </a:xfrm>
            <a:prstGeom prst="rect">
              <a:avLst/>
            </a:prstGeom>
          </p:spPr>
        </p:pic>
        <p:cxnSp>
          <p:nvCxnSpPr>
            <p:cNvPr id="4" name="直線接點 3">
              <a:extLst>
                <a:ext uri="{FF2B5EF4-FFF2-40B4-BE49-F238E27FC236}">
                  <a16:creationId xmlns:a16="http://schemas.microsoft.com/office/drawing/2014/main" id="{C3558246-CE57-1A83-F262-134564AE9AB1}"/>
                </a:ext>
              </a:extLst>
            </p:cNvPr>
            <p:cNvCxnSpPr>
              <a:cxnSpLocks/>
            </p:cNvCxnSpPr>
            <p:nvPr/>
          </p:nvCxnSpPr>
          <p:spPr>
            <a:xfrm>
              <a:off x="442433" y="3001970"/>
              <a:ext cx="0" cy="834519"/>
            </a:xfrm>
            <a:prstGeom prst="line">
              <a:avLst/>
            </a:prstGeom>
            <a:ln w="76200" cmpd="sng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9" name="Google Shape;104;p4">
              <a:extLst>
                <a:ext uri="{FF2B5EF4-FFF2-40B4-BE49-F238E27FC236}">
                  <a16:creationId xmlns:a16="http://schemas.microsoft.com/office/drawing/2014/main" id="{631028C7-9609-0D90-89E4-4C1EDAEBC3CF}"/>
                </a:ext>
              </a:extLst>
            </p:cNvPr>
            <p:cNvSpPr txBox="1">
              <a:spLocks/>
            </p:cNvSpPr>
            <p:nvPr/>
          </p:nvSpPr>
          <p:spPr>
            <a:xfrm>
              <a:off x="5252158" y="957008"/>
              <a:ext cx="990212" cy="6641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 fontScale="975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4400"/>
              </a:pP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MB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D06BBA7C-7B87-F468-69DF-2FA31E2DF857}"/>
                </a:ext>
              </a:extLst>
            </p:cNvPr>
            <p:cNvSpPr txBox="1"/>
            <p:nvPr/>
          </p:nvSpPr>
          <p:spPr>
            <a:xfrm rot="16200000">
              <a:off x="-269304" y="4020456"/>
              <a:ext cx="13489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b="1" dirty="0">
                  <a:solidFill>
                    <a:schemeClr val="bg1"/>
                  </a:solidFill>
                </a:rPr>
                <a:t>120mm</a:t>
              </a:r>
              <a:endParaRPr lang="zh-TW" altLang="en-US" sz="2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" name="直線接點 1">
              <a:extLst>
                <a:ext uri="{FF2B5EF4-FFF2-40B4-BE49-F238E27FC236}">
                  <a16:creationId xmlns:a16="http://schemas.microsoft.com/office/drawing/2014/main" id="{56DD2B3E-F8E7-C7F6-EED2-6A7057AD1505}"/>
                </a:ext>
              </a:extLst>
            </p:cNvPr>
            <p:cNvCxnSpPr>
              <a:cxnSpLocks/>
            </p:cNvCxnSpPr>
            <p:nvPr/>
          </p:nvCxnSpPr>
          <p:spPr>
            <a:xfrm>
              <a:off x="442433" y="2071674"/>
              <a:ext cx="0" cy="834519"/>
            </a:xfrm>
            <a:prstGeom prst="line">
              <a:avLst/>
            </a:prstGeom>
            <a:ln w="76200" cmpd="sng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grpSp>
          <p:nvGrpSpPr>
            <p:cNvPr id="15" name="群組 14">
              <a:extLst>
                <a:ext uri="{FF2B5EF4-FFF2-40B4-BE49-F238E27FC236}">
                  <a16:creationId xmlns:a16="http://schemas.microsoft.com/office/drawing/2014/main" id="{D95400C9-0365-A774-A212-F34FC7A0EE70}"/>
                </a:ext>
              </a:extLst>
            </p:cNvPr>
            <p:cNvGrpSpPr/>
            <p:nvPr/>
          </p:nvGrpSpPr>
          <p:grpSpPr>
            <a:xfrm>
              <a:off x="802064" y="856749"/>
              <a:ext cx="4253170" cy="5875562"/>
              <a:chOff x="333309" y="1119004"/>
              <a:chExt cx="4253170" cy="5875562"/>
            </a:xfrm>
          </p:grpSpPr>
          <p:cxnSp>
            <p:nvCxnSpPr>
              <p:cNvPr id="7" name="直線接點 6">
                <a:extLst>
                  <a:ext uri="{FF2B5EF4-FFF2-40B4-BE49-F238E27FC236}">
                    <a16:creationId xmlns:a16="http://schemas.microsoft.com/office/drawing/2014/main" id="{74EB50A4-7CD1-34D4-9187-ED144559F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5076" y="1665836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>
                <a:extLst>
                  <a:ext uri="{FF2B5EF4-FFF2-40B4-BE49-F238E27FC236}">
                    <a16:creationId xmlns:a16="http://schemas.microsoft.com/office/drawing/2014/main" id="{35AA756C-7A2C-3444-B50B-7D00DB322A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7625" y="1665836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>
                <a:extLst>
                  <a:ext uri="{FF2B5EF4-FFF2-40B4-BE49-F238E27FC236}">
                    <a16:creationId xmlns:a16="http://schemas.microsoft.com/office/drawing/2014/main" id="{8EC39CEE-8DE1-570E-AC0F-583048B3E0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9138" y="1665836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7A3048A1-1648-66D2-2FD1-2FDB25B7F526}"/>
                  </a:ext>
                </a:extLst>
              </p:cNvPr>
              <p:cNvSpPr txBox="1"/>
              <p:nvPr/>
            </p:nvSpPr>
            <p:spPr>
              <a:xfrm>
                <a:off x="333310" y="1450713"/>
                <a:ext cx="14010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b="1" dirty="0">
                    <a:solidFill>
                      <a:schemeClr val="bg1"/>
                    </a:solidFill>
                  </a:rPr>
                  <a:t>120mm</a:t>
                </a:r>
                <a:endParaRPr lang="zh-TW" altLang="en-US" sz="20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2" name="直線接點 11">
                <a:extLst>
                  <a:ext uri="{FF2B5EF4-FFF2-40B4-BE49-F238E27FC236}">
                    <a16:creationId xmlns:a16="http://schemas.microsoft.com/office/drawing/2014/main" id="{A0CBFC06-842E-CE93-DF40-5A7AD36EE7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5076" y="1334127"/>
                <a:ext cx="972549" cy="0"/>
              </a:xfrm>
              <a:prstGeom prst="line">
                <a:avLst/>
              </a:prstGeom>
              <a:ln w="76200">
                <a:solidFill>
                  <a:srgbClr val="92D050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12BB9894-476E-1423-3C5C-716872F3C572}"/>
                  </a:ext>
                </a:extLst>
              </p:cNvPr>
              <p:cNvSpPr txBox="1"/>
              <p:nvPr/>
            </p:nvSpPr>
            <p:spPr>
              <a:xfrm>
                <a:off x="333309" y="1119004"/>
                <a:ext cx="12419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b="1" dirty="0">
                    <a:solidFill>
                      <a:schemeClr val="bg1"/>
                    </a:solidFill>
                  </a:rPr>
                  <a:t>140mm</a:t>
                </a:r>
                <a:endParaRPr lang="zh-TW" altLang="en-US" sz="20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4" name="直線接點 33">
                <a:extLst>
                  <a:ext uri="{FF2B5EF4-FFF2-40B4-BE49-F238E27FC236}">
                    <a16:creationId xmlns:a16="http://schemas.microsoft.com/office/drawing/2014/main" id="{844FAB18-FF8C-DB6F-D05C-CBCD7F8C8E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09408" y="1334127"/>
                <a:ext cx="972549" cy="0"/>
              </a:xfrm>
              <a:prstGeom prst="line">
                <a:avLst/>
              </a:prstGeom>
              <a:ln w="76200">
                <a:solidFill>
                  <a:srgbClr val="92D050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5" name="直線接點 34">
                <a:extLst>
                  <a:ext uri="{FF2B5EF4-FFF2-40B4-BE49-F238E27FC236}">
                    <a16:creationId xmlns:a16="http://schemas.microsoft.com/office/drawing/2014/main" id="{56E55351-896A-3CB6-CCCD-F5161B3302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3930" y="1334127"/>
                <a:ext cx="972549" cy="0"/>
              </a:xfrm>
              <a:prstGeom prst="line">
                <a:avLst/>
              </a:prstGeom>
              <a:ln w="76200">
                <a:solidFill>
                  <a:srgbClr val="92D050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" name="直線接點 2">
                <a:extLst>
                  <a:ext uri="{FF2B5EF4-FFF2-40B4-BE49-F238E27FC236}">
                    <a16:creationId xmlns:a16="http://schemas.microsoft.com/office/drawing/2014/main" id="{818D2141-3442-BC54-243C-5CE8F3F74F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5076" y="6809578"/>
                <a:ext cx="848754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" name="直線接點 5">
                <a:extLst>
                  <a:ext uri="{FF2B5EF4-FFF2-40B4-BE49-F238E27FC236}">
                    <a16:creationId xmlns:a16="http://schemas.microsoft.com/office/drawing/2014/main" id="{99C4599D-6915-D6C1-DAE8-DBE5024714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7625" y="6809579"/>
                <a:ext cx="848754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3" name="直線接點 12">
                <a:extLst>
                  <a:ext uri="{FF2B5EF4-FFF2-40B4-BE49-F238E27FC236}">
                    <a16:creationId xmlns:a16="http://schemas.microsoft.com/office/drawing/2014/main" id="{A262B59D-A090-31B4-DA9F-94EF80EA03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9138" y="6809579"/>
                <a:ext cx="848754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5E8E0E57-A28E-2F5D-DCF5-20B504A137C3}"/>
                  </a:ext>
                </a:extLst>
              </p:cNvPr>
              <p:cNvSpPr txBox="1"/>
              <p:nvPr/>
            </p:nvSpPr>
            <p:spPr>
              <a:xfrm>
                <a:off x="333310" y="6594456"/>
                <a:ext cx="14010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b="1" dirty="0">
                    <a:solidFill>
                      <a:schemeClr val="bg1"/>
                    </a:solidFill>
                  </a:rPr>
                  <a:t>120mm</a:t>
                </a:r>
                <a:endParaRPr lang="zh-TW" altLang="en-US" sz="20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8" name="直線接點 17">
                <a:extLst>
                  <a:ext uri="{FF2B5EF4-FFF2-40B4-BE49-F238E27FC236}">
                    <a16:creationId xmlns:a16="http://schemas.microsoft.com/office/drawing/2014/main" id="{A1D1D416-A740-FE06-39B8-E92F51412F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5076" y="6477871"/>
                <a:ext cx="972549" cy="0"/>
              </a:xfrm>
              <a:prstGeom prst="line">
                <a:avLst/>
              </a:prstGeom>
              <a:ln w="76200">
                <a:solidFill>
                  <a:srgbClr val="92D050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9" name="文字方塊 18">
                <a:extLst>
                  <a:ext uri="{FF2B5EF4-FFF2-40B4-BE49-F238E27FC236}">
                    <a16:creationId xmlns:a16="http://schemas.microsoft.com/office/drawing/2014/main" id="{5ACB1BEE-DC76-1C03-5181-5BE413E9EAFC}"/>
                  </a:ext>
                </a:extLst>
              </p:cNvPr>
              <p:cNvSpPr txBox="1"/>
              <p:nvPr/>
            </p:nvSpPr>
            <p:spPr>
              <a:xfrm>
                <a:off x="333309" y="6262748"/>
                <a:ext cx="12419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b="1" dirty="0">
                    <a:solidFill>
                      <a:schemeClr val="bg1"/>
                    </a:solidFill>
                  </a:rPr>
                  <a:t>140mm</a:t>
                </a:r>
                <a:endParaRPr lang="zh-TW" altLang="en-US" sz="20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0" name="直線接點 19">
                <a:extLst>
                  <a:ext uri="{FF2B5EF4-FFF2-40B4-BE49-F238E27FC236}">
                    <a16:creationId xmlns:a16="http://schemas.microsoft.com/office/drawing/2014/main" id="{6B78BD02-569C-AD22-25A0-2274B2DD44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09408" y="6477871"/>
                <a:ext cx="972549" cy="0"/>
              </a:xfrm>
              <a:prstGeom prst="line">
                <a:avLst/>
              </a:prstGeom>
              <a:ln w="76200">
                <a:solidFill>
                  <a:srgbClr val="92D050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1" name="直線接點 20">
                <a:extLst>
                  <a:ext uri="{FF2B5EF4-FFF2-40B4-BE49-F238E27FC236}">
                    <a16:creationId xmlns:a16="http://schemas.microsoft.com/office/drawing/2014/main" id="{D60EC397-5088-9FD4-045D-502951590F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3930" y="6477871"/>
                <a:ext cx="972549" cy="0"/>
              </a:xfrm>
              <a:prstGeom prst="line">
                <a:avLst/>
              </a:prstGeom>
              <a:ln w="76200">
                <a:solidFill>
                  <a:srgbClr val="92D050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id="{97FD1BC9-3464-05BC-3301-0705C5787F84}"/>
                </a:ext>
              </a:extLst>
            </p:cNvPr>
            <p:cNvGrpSpPr/>
            <p:nvPr/>
          </p:nvGrpSpPr>
          <p:grpSpPr>
            <a:xfrm rot="5400000">
              <a:off x="3627958" y="3265813"/>
              <a:ext cx="4253170" cy="731819"/>
              <a:chOff x="333309" y="1119004"/>
              <a:chExt cx="4253170" cy="731819"/>
            </a:xfrm>
          </p:grpSpPr>
          <p:cxnSp>
            <p:nvCxnSpPr>
              <p:cNvPr id="38" name="直線接點 37">
                <a:extLst>
                  <a:ext uri="{FF2B5EF4-FFF2-40B4-BE49-F238E27FC236}">
                    <a16:creationId xmlns:a16="http://schemas.microsoft.com/office/drawing/2014/main" id="{C0F9E243-F97B-5A3C-D9BE-C96A1E2C70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5076" y="1665836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9" name="直線接點 38">
                <a:extLst>
                  <a:ext uri="{FF2B5EF4-FFF2-40B4-BE49-F238E27FC236}">
                    <a16:creationId xmlns:a16="http://schemas.microsoft.com/office/drawing/2014/main" id="{A47B9F70-6654-4AC4-48B5-D8E478EC7C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7625" y="1665836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0" name="直線接點 39">
                <a:extLst>
                  <a:ext uri="{FF2B5EF4-FFF2-40B4-BE49-F238E27FC236}">
                    <a16:creationId xmlns:a16="http://schemas.microsoft.com/office/drawing/2014/main" id="{02D4C37E-31E6-C8A4-DF0F-FD4E73593E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9138" y="1665836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42" name="文字方塊 41">
                <a:extLst>
                  <a:ext uri="{FF2B5EF4-FFF2-40B4-BE49-F238E27FC236}">
                    <a16:creationId xmlns:a16="http://schemas.microsoft.com/office/drawing/2014/main" id="{586400B4-EA7C-5AB9-A177-33CC561D68D3}"/>
                  </a:ext>
                </a:extLst>
              </p:cNvPr>
              <p:cNvSpPr txBox="1"/>
              <p:nvPr/>
            </p:nvSpPr>
            <p:spPr>
              <a:xfrm>
                <a:off x="333310" y="1450713"/>
                <a:ext cx="14010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b="1" dirty="0">
                    <a:solidFill>
                      <a:schemeClr val="bg1"/>
                    </a:solidFill>
                  </a:rPr>
                  <a:t>120mm</a:t>
                </a:r>
                <a:endParaRPr lang="zh-TW" altLang="en-US" sz="20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3" name="直線接點 42">
                <a:extLst>
                  <a:ext uri="{FF2B5EF4-FFF2-40B4-BE49-F238E27FC236}">
                    <a16:creationId xmlns:a16="http://schemas.microsoft.com/office/drawing/2014/main" id="{FEDB6470-42CC-7C12-4DA4-12AEE8E7FD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5076" y="1334127"/>
                <a:ext cx="972549" cy="0"/>
              </a:xfrm>
              <a:prstGeom prst="line">
                <a:avLst/>
              </a:prstGeom>
              <a:ln w="76200">
                <a:solidFill>
                  <a:srgbClr val="92D050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44" name="文字方塊 43">
                <a:extLst>
                  <a:ext uri="{FF2B5EF4-FFF2-40B4-BE49-F238E27FC236}">
                    <a16:creationId xmlns:a16="http://schemas.microsoft.com/office/drawing/2014/main" id="{72B3B8D7-1F4B-C1E8-1E64-C19B037744AA}"/>
                  </a:ext>
                </a:extLst>
              </p:cNvPr>
              <p:cNvSpPr txBox="1"/>
              <p:nvPr/>
            </p:nvSpPr>
            <p:spPr>
              <a:xfrm>
                <a:off x="333309" y="1119004"/>
                <a:ext cx="12419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b="1" dirty="0">
                    <a:solidFill>
                      <a:schemeClr val="bg1"/>
                    </a:solidFill>
                  </a:rPr>
                  <a:t>140mm</a:t>
                </a:r>
                <a:endParaRPr lang="zh-TW" altLang="en-US" sz="20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5" name="直線接點 44">
                <a:extLst>
                  <a:ext uri="{FF2B5EF4-FFF2-40B4-BE49-F238E27FC236}">
                    <a16:creationId xmlns:a16="http://schemas.microsoft.com/office/drawing/2014/main" id="{93573234-CB23-3569-D63F-E63016339B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09408" y="1334127"/>
                <a:ext cx="972549" cy="0"/>
              </a:xfrm>
              <a:prstGeom prst="line">
                <a:avLst/>
              </a:prstGeom>
              <a:ln w="76200">
                <a:solidFill>
                  <a:srgbClr val="92D050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6" name="直線接點 45">
                <a:extLst>
                  <a:ext uri="{FF2B5EF4-FFF2-40B4-BE49-F238E27FC236}">
                    <a16:creationId xmlns:a16="http://schemas.microsoft.com/office/drawing/2014/main" id="{32CFCC8D-40A0-D59C-0F8D-3A64BC66BD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3930" y="1334127"/>
                <a:ext cx="972549" cy="0"/>
              </a:xfrm>
              <a:prstGeom prst="line">
                <a:avLst/>
              </a:prstGeom>
              <a:ln w="76200">
                <a:solidFill>
                  <a:srgbClr val="92D050"/>
                </a:solidFill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12559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B1FD821-5EC0-A7CE-02E4-BFA0FA0BC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BC75D9D0-D522-2C37-7134-5D04DBB400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60413" y="1702327"/>
            <a:ext cx="4601801" cy="460180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80F8D329-2FF4-8B1A-86C9-31D9BAB6CE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2352" y="1846909"/>
            <a:ext cx="4298568" cy="4298568"/>
          </a:xfrm>
          <a:prstGeom prst="rect">
            <a:avLst/>
          </a:prstGeom>
        </p:spPr>
      </p:pic>
      <p:sp>
        <p:nvSpPr>
          <p:cNvPr id="46" name="Google Shape;104;p4">
            <a:extLst>
              <a:ext uri="{FF2B5EF4-FFF2-40B4-BE49-F238E27FC236}">
                <a16:creationId xmlns:a16="http://schemas.microsoft.com/office/drawing/2014/main" id="{DC0CF47C-9EEF-7D17-E23D-6F9A7621401A}"/>
              </a:ext>
            </a:extLst>
          </p:cNvPr>
          <p:cNvSpPr txBox="1">
            <a:spLocks/>
          </p:cNvSpPr>
          <p:nvPr/>
        </p:nvSpPr>
        <p:spPr>
          <a:xfrm>
            <a:off x="4980920" y="1290346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47" name="Google Shape;104;p4">
            <a:extLst>
              <a:ext uri="{FF2B5EF4-FFF2-40B4-BE49-F238E27FC236}">
                <a16:creationId xmlns:a16="http://schemas.microsoft.com/office/drawing/2014/main" id="{77896D6E-D9D4-47CD-1633-DA384F39AA80}"/>
              </a:ext>
            </a:extLst>
          </p:cNvPr>
          <p:cNvSpPr txBox="1">
            <a:spLocks/>
          </p:cNvSpPr>
          <p:nvPr/>
        </p:nvSpPr>
        <p:spPr>
          <a:xfrm rot="16200000">
            <a:off x="-522815" y="3545997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458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001E969E-178E-2967-35A1-8E2BFC57712E}"/>
              </a:ext>
            </a:extLst>
          </p:cNvPr>
          <p:cNvSpPr/>
          <p:nvPr/>
        </p:nvSpPr>
        <p:spPr>
          <a:xfrm>
            <a:off x="1424145" y="2440248"/>
            <a:ext cx="1410004" cy="1304854"/>
          </a:xfrm>
          <a:prstGeom prst="rect">
            <a:avLst/>
          </a:prstGeom>
          <a:solidFill>
            <a:schemeClr val="accent1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3D955AF-F030-8EC4-7932-CAF8061B7510}"/>
              </a:ext>
            </a:extLst>
          </p:cNvPr>
          <p:cNvSpPr/>
          <p:nvPr/>
        </p:nvSpPr>
        <p:spPr>
          <a:xfrm>
            <a:off x="3298995" y="1930968"/>
            <a:ext cx="552627" cy="3917337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Google Shape;104;p4">
            <a:extLst>
              <a:ext uri="{FF2B5EF4-FFF2-40B4-BE49-F238E27FC236}">
                <a16:creationId xmlns:a16="http://schemas.microsoft.com/office/drawing/2014/main" id="{04F47B31-F802-DFD7-D974-B702FE93FE7D}"/>
              </a:ext>
            </a:extLst>
          </p:cNvPr>
          <p:cNvSpPr txBox="1">
            <a:spLocks/>
          </p:cNvSpPr>
          <p:nvPr/>
        </p:nvSpPr>
        <p:spPr>
          <a:xfrm rot="5400000">
            <a:off x="1533023" y="3556985"/>
            <a:ext cx="4107429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Cable Management Space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51" name="Google Shape;104;p4">
            <a:extLst>
              <a:ext uri="{FF2B5EF4-FFF2-40B4-BE49-F238E27FC236}">
                <a16:creationId xmlns:a16="http://schemas.microsoft.com/office/drawing/2014/main" id="{AA7D6C85-852F-698E-5E85-75F06839E56B}"/>
              </a:ext>
            </a:extLst>
          </p:cNvPr>
          <p:cNvSpPr txBox="1">
            <a:spLocks/>
          </p:cNvSpPr>
          <p:nvPr/>
        </p:nvSpPr>
        <p:spPr>
          <a:xfrm>
            <a:off x="1341668" y="2420644"/>
            <a:ext cx="1585785" cy="100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0000"/>
              </a:lnSpc>
              <a:buSzPts val="4400"/>
            </a:pPr>
            <a:r>
              <a:rPr lang="en-US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Maximun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CPU</a:t>
            </a:r>
          </a:p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Cooler Height</a:t>
            </a:r>
          </a:p>
        </p:txBody>
      </p:sp>
      <p:sp>
        <p:nvSpPr>
          <p:cNvPr id="52" name="Google Shape;104;p4">
            <a:extLst>
              <a:ext uri="{FF2B5EF4-FFF2-40B4-BE49-F238E27FC236}">
                <a16:creationId xmlns:a16="http://schemas.microsoft.com/office/drawing/2014/main" id="{57B6BF35-24B6-6A10-DEE7-FEDB0F0A10AB}"/>
              </a:ext>
            </a:extLst>
          </p:cNvPr>
          <p:cNvSpPr txBox="1">
            <a:spLocks/>
          </p:cNvSpPr>
          <p:nvPr/>
        </p:nvSpPr>
        <p:spPr>
          <a:xfrm>
            <a:off x="1503161" y="3114949"/>
            <a:ext cx="802976" cy="53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F5393678-18C4-3F7F-EC1B-77F7D4827E08}"/>
              </a:ext>
            </a:extLst>
          </p:cNvPr>
          <p:cNvSpPr/>
          <p:nvPr/>
        </p:nvSpPr>
        <p:spPr>
          <a:xfrm>
            <a:off x="4837897" y="2576991"/>
            <a:ext cx="2010694" cy="2655912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Google Shape;104;p4">
            <a:extLst>
              <a:ext uri="{FF2B5EF4-FFF2-40B4-BE49-F238E27FC236}">
                <a16:creationId xmlns:a16="http://schemas.microsoft.com/office/drawing/2014/main" id="{046BCB0B-75CE-C97E-C6C0-62B5E9946A12}"/>
              </a:ext>
            </a:extLst>
          </p:cNvPr>
          <p:cNvSpPr txBox="1">
            <a:spLocks/>
          </p:cNvSpPr>
          <p:nvPr/>
        </p:nvSpPr>
        <p:spPr>
          <a:xfrm>
            <a:off x="4774379" y="3274684"/>
            <a:ext cx="2060149" cy="964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ITX/ M-ATX</a:t>
            </a:r>
          </a:p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ATX</a:t>
            </a:r>
          </a:p>
          <a:p>
            <a:pPr algn="ctr">
              <a:lnSpc>
                <a:spcPct val="120000"/>
              </a:lnSpc>
              <a:buSzPts val="4400"/>
            </a:pPr>
            <a:r>
              <a:rPr lang="en-US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EATX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455625E3-C155-180B-DC79-77176F59E4F6}"/>
              </a:ext>
            </a:extLst>
          </p:cNvPr>
          <p:cNvSpPr/>
          <p:nvPr/>
        </p:nvSpPr>
        <p:spPr>
          <a:xfrm>
            <a:off x="4527908" y="4314886"/>
            <a:ext cx="2672697" cy="687277"/>
          </a:xfrm>
          <a:prstGeom prst="rect">
            <a:avLst/>
          </a:prstGeom>
          <a:solidFill>
            <a:schemeClr val="accent4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7" name="Google Shape;104;p4">
            <a:extLst>
              <a:ext uri="{FF2B5EF4-FFF2-40B4-BE49-F238E27FC236}">
                <a16:creationId xmlns:a16="http://schemas.microsoft.com/office/drawing/2014/main" id="{3E5394A4-B877-3363-6538-55AEDE31C461}"/>
              </a:ext>
            </a:extLst>
          </p:cNvPr>
          <p:cNvSpPr txBox="1">
            <a:spLocks/>
          </p:cNvSpPr>
          <p:nvPr/>
        </p:nvSpPr>
        <p:spPr>
          <a:xfrm>
            <a:off x="4636659" y="4174805"/>
            <a:ext cx="2563946" cy="915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  <a:buSzPts val="4400"/>
            </a:pP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Maximun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Graphics Card </a:t>
            </a:r>
          </a:p>
          <a:p>
            <a:pPr>
              <a:lnSpc>
                <a:spcPct val="110000"/>
              </a:lnSpc>
              <a:buSzPts val="4400"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  <p:sp>
        <p:nvSpPr>
          <p:cNvPr id="58" name="Google Shape;104;p4">
            <a:extLst>
              <a:ext uri="{FF2B5EF4-FFF2-40B4-BE49-F238E27FC236}">
                <a16:creationId xmlns:a16="http://schemas.microsoft.com/office/drawing/2014/main" id="{BA88A22E-CEEA-A618-23CD-F6B07F8D11B5}"/>
              </a:ext>
            </a:extLst>
          </p:cNvPr>
          <p:cNvSpPr txBox="1">
            <a:spLocks/>
          </p:cNvSpPr>
          <p:nvPr/>
        </p:nvSpPr>
        <p:spPr>
          <a:xfrm>
            <a:off x="6145107" y="4502945"/>
            <a:ext cx="642775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Google Shape;104;p4">
            <a:extLst>
              <a:ext uri="{FF2B5EF4-FFF2-40B4-BE49-F238E27FC236}">
                <a16:creationId xmlns:a16="http://schemas.microsoft.com/office/drawing/2014/main" id="{0E57B6C8-12F5-1D0A-6515-F35797C78E02}"/>
              </a:ext>
            </a:extLst>
          </p:cNvPr>
          <p:cNvSpPr txBox="1">
            <a:spLocks/>
          </p:cNvSpPr>
          <p:nvPr/>
        </p:nvSpPr>
        <p:spPr>
          <a:xfrm>
            <a:off x="1149456" y="1290346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285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54" name="Google Shape;104;p4">
            <a:extLst>
              <a:ext uri="{FF2B5EF4-FFF2-40B4-BE49-F238E27FC236}">
                <a16:creationId xmlns:a16="http://schemas.microsoft.com/office/drawing/2014/main" id="{48506D0D-AAF7-CDAC-5675-92A8F18CC324}"/>
              </a:ext>
            </a:extLst>
          </p:cNvPr>
          <p:cNvSpPr txBox="1">
            <a:spLocks/>
          </p:cNvSpPr>
          <p:nvPr/>
        </p:nvSpPr>
        <p:spPr>
          <a:xfrm>
            <a:off x="4980920" y="2607997"/>
            <a:ext cx="1724645" cy="670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Motherboard</a:t>
            </a:r>
          </a:p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  <p:sp>
        <p:nvSpPr>
          <p:cNvPr id="2" name="Google Shape;104;p4">
            <a:extLst>
              <a:ext uri="{FF2B5EF4-FFF2-40B4-BE49-F238E27FC236}">
                <a16:creationId xmlns:a16="http://schemas.microsoft.com/office/drawing/2014/main" id="{37B3130A-DEB9-2129-5042-508CD7FC2AA8}"/>
              </a:ext>
            </a:extLst>
          </p:cNvPr>
          <p:cNvSpPr txBox="1">
            <a:spLocks/>
          </p:cNvSpPr>
          <p:nvPr/>
        </p:nvSpPr>
        <p:spPr>
          <a:xfrm>
            <a:off x="5458091" y="4518150"/>
            <a:ext cx="851068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altLang="zh-TW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440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104;p4">
            <a:extLst>
              <a:ext uri="{FF2B5EF4-FFF2-40B4-BE49-F238E27FC236}">
                <a16:creationId xmlns:a16="http://schemas.microsoft.com/office/drawing/2014/main" id="{C45B9D38-9144-6E5D-B530-65C30C3C9F0B}"/>
              </a:ext>
            </a:extLst>
          </p:cNvPr>
          <p:cNvSpPr txBox="1">
            <a:spLocks/>
          </p:cNvSpPr>
          <p:nvPr/>
        </p:nvSpPr>
        <p:spPr>
          <a:xfrm>
            <a:off x="2151869" y="3142221"/>
            <a:ext cx="642775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56B8CED-2A2B-9956-F38F-1730948AC622}"/>
              </a:ext>
            </a:extLst>
          </p:cNvPr>
          <p:cNvSpPr/>
          <p:nvPr/>
        </p:nvSpPr>
        <p:spPr>
          <a:xfrm>
            <a:off x="1701271" y="725975"/>
            <a:ext cx="8617528" cy="59512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5" name="Google Shape;104;p4">
            <a:extLst>
              <a:ext uri="{FF2B5EF4-FFF2-40B4-BE49-F238E27FC236}">
                <a16:creationId xmlns:a16="http://schemas.microsoft.com/office/drawing/2014/main" id="{782C2000-CA83-6E04-0D7A-F0CF6BA718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999" y="641724"/>
            <a:ext cx="7452124" cy="778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Supports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BTF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Back-Connect Motherboard 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05A02A62-0C56-7605-89A3-A889BCCE0ECE}"/>
              </a:ext>
            </a:extLst>
          </p:cNvPr>
          <p:cNvGrpSpPr/>
          <p:nvPr/>
        </p:nvGrpSpPr>
        <p:grpSpPr>
          <a:xfrm>
            <a:off x="8526522" y="2968220"/>
            <a:ext cx="3670641" cy="2626306"/>
            <a:chOff x="8613632" y="1459662"/>
            <a:chExt cx="4577460" cy="327512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44D0ECB-837E-7FF3-4963-F2CE927008AC}"/>
                </a:ext>
              </a:extLst>
            </p:cNvPr>
            <p:cNvSpPr/>
            <p:nvPr/>
          </p:nvSpPr>
          <p:spPr>
            <a:xfrm>
              <a:off x="8613632" y="1957911"/>
              <a:ext cx="4577460" cy="2776873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lumMod val="100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DA9A5AEA-7E95-1852-60CF-87578ADB5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63159" y="1459662"/>
              <a:ext cx="2196389" cy="2381998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B6B5340D-2BD3-FB91-104E-2EA13F042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80439" y="2111626"/>
              <a:ext cx="2274267" cy="2466457"/>
            </a:xfrm>
            <a:prstGeom prst="rect">
              <a:avLst/>
            </a:prstGeom>
          </p:spPr>
        </p:pic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497ACFB-27AE-E1BA-BBC3-628CD4C747DD}"/>
              </a:ext>
            </a:extLst>
          </p:cNvPr>
          <p:cNvSpPr txBox="1"/>
          <p:nvPr/>
        </p:nvSpPr>
        <p:spPr>
          <a:xfrm>
            <a:off x="8762214" y="2531051"/>
            <a:ext cx="3302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Back-Connect Motherboard </a:t>
            </a:r>
            <a:endParaRPr kumimoji="0" lang="zh-TW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668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927FBB5B-CF45-ABEA-7D6C-542915C30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03E2283-7CFB-103B-767B-44CB409CFF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187" r="129"/>
          <a:stretch>
            <a:fillRect/>
          </a:stretch>
        </p:blipFill>
        <p:spPr>
          <a:xfrm>
            <a:off x="0" y="-126549"/>
            <a:ext cx="3527358" cy="645044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5226047-8D62-A34C-1E77-C713AA04B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66" y="492971"/>
            <a:ext cx="5028571" cy="5320635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70C6AC1D-72FF-05BA-10BB-06D88442DF05}"/>
              </a:ext>
            </a:extLst>
          </p:cNvPr>
          <p:cNvSpPr/>
          <p:nvPr/>
        </p:nvSpPr>
        <p:spPr>
          <a:xfrm rot="10800000">
            <a:off x="7634450" y="695869"/>
            <a:ext cx="4821382" cy="144234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10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Google Shape;104;p4">
            <a:extLst>
              <a:ext uri="{FF2B5EF4-FFF2-40B4-BE49-F238E27FC236}">
                <a16:creationId xmlns:a16="http://schemas.microsoft.com/office/drawing/2014/main" id="{C913E5C2-8DDE-3606-4D09-546E5549F95B}"/>
              </a:ext>
            </a:extLst>
          </p:cNvPr>
          <p:cNvSpPr txBox="1">
            <a:spLocks/>
          </p:cNvSpPr>
          <p:nvPr/>
        </p:nvSpPr>
        <p:spPr>
          <a:xfrm>
            <a:off x="7569073" y="810810"/>
            <a:ext cx="4424471" cy="43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DUAL CHAMBER</a:t>
            </a:r>
          </a:p>
        </p:txBody>
      </p:sp>
      <p:sp>
        <p:nvSpPr>
          <p:cNvPr id="22" name="Google Shape;104;p4">
            <a:extLst>
              <a:ext uri="{FF2B5EF4-FFF2-40B4-BE49-F238E27FC236}">
                <a16:creationId xmlns:a16="http://schemas.microsoft.com/office/drawing/2014/main" id="{D8481A8C-3500-C467-2202-894ACF47985B}"/>
              </a:ext>
            </a:extLst>
          </p:cNvPr>
          <p:cNvSpPr txBox="1">
            <a:spLocks/>
          </p:cNvSpPr>
          <p:nvPr/>
        </p:nvSpPr>
        <p:spPr>
          <a:xfrm>
            <a:off x="7569073" y="1608891"/>
            <a:ext cx="4424471" cy="510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AIRFLOW PERFORMANCE</a:t>
            </a:r>
          </a:p>
        </p:txBody>
      </p:sp>
      <p:sp>
        <p:nvSpPr>
          <p:cNvPr id="23" name="Google Shape;104;p4">
            <a:extLst>
              <a:ext uri="{FF2B5EF4-FFF2-40B4-BE49-F238E27FC236}">
                <a16:creationId xmlns:a16="http://schemas.microsoft.com/office/drawing/2014/main" id="{1BD17320-319E-BA40-387A-AD975FA656DA}"/>
              </a:ext>
            </a:extLst>
          </p:cNvPr>
          <p:cNvSpPr txBox="1">
            <a:spLocks/>
          </p:cNvSpPr>
          <p:nvPr/>
        </p:nvSpPr>
        <p:spPr>
          <a:xfrm>
            <a:off x="7569073" y="1220838"/>
            <a:ext cx="4424471" cy="510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80AB908-5E0A-B261-5D58-86A874AA15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03165" y="2141523"/>
            <a:ext cx="4756286" cy="475628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05E6DAB-8E70-6E57-4085-965F4FB2A6C1}"/>
              </a:ext>
            </a:extLst>
          </p:cNvPr>
          <p:cNvSpPr/>
          <p:nvPr/>
        </p:nvSpPr>
        <p:spPr>
          <a:xfrm>
            <a:off x="3009105" y="2119548"/>
            <a:ext cx="4163058" cy="1119689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10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dirty="0"/>
          </a:p>
        </p:txBody>
      </p:sp>
      <p:sp>
        <p:nvSpPr>
          <p:cNvPr id="10" name="Google Shape;104;p4">
            <a:extLst>
              <a:ext uri="{FF2B5EF4-FFF2-40B4-BE49-F238E27FC236}">
                <a16:creationId xmlns:a16="http://schemas.microsoft.com/office/drawing/2014/main" id="{BB276A01-54F5-5796-66C5-3BD251472194}"/>
              </a:ext>
            </a:extLst>
          </p:cNvPr>
          <p:cNvSpPr txBox="1">
            <a:spLocks/>
          </p:cNvSpPr>
          <p:nvPr/>
        </p:nvSpPr>
        <p:spPr>
          <a:xfrm>
            <a:off x="3629347" y="1629750"/>
            <a:ext cx="1461287" cy="82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3X</a:t>
            </a:r>
          </a:p>
        </p:txBody>
      </p:sp>
      <p:sp>
        <p:nvSpPr>
          <p:cNvPr id="11" name="Google Shape;104;p4">
            <a:extLst>
              <a:ext uri="{FF2B5EF4-FFF2-40B4-BE49-F238E27FC236}">
                <a16:creationId xmlns:a16="http://schemas.microsoft.com/office/drawing/2014/main" id="{CF2DC76F-F8F1-D682-4300-FB6DC526E6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82300" y="2165281"/>
            <a:ext cx="3521488" cy="1195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High-Performance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Reverse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ARGB Fan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D1A435F-8659-E3A2-F88C-AFFABE9B5182}"/>
              </a:ext>
            </a:extLst>
          </p:cNvPr>
          <p:cNvSpPr/>
          <p:nvPr/>
        </p:nvSpPr>
        <p:spPr>
          <a:xfrm>
            <a:off x="3009105" y="5874306"/>
            <a:ext cx="4163058" cy="77263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10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dirty="0"/>
          </a:p>
        </p:txBody>
      </p:sp>
      <p:sp>
        <p:nvSpPr>
          <p:cNvPr id="15" name="Google Shape;104;p4">
            <a:extLst>
              <a:ext uri="{FF2B5EF4-FFF2-40B4-BE49-F238E27FC236}">
                <a16:creationId xmlns:a16="http://schemas.microsoft.com/office/drawing/2014/main" id="{F7E05299-4F38-A84E-17B7-821F450B2957}"/>
              </a:ext>
            </a:extLst>
          </p:cNvPr>
          <p:cNvSpPr txBox="1">
            <a:spLocks/>
          </p:cNvSpPr>
          <p:nvPr/>
        </p:nvSpPr>
        <p:spPr>
          <a:xfrm>
            <a:off x="3503935" y="5352957"/>
            <a:ext cx="1461287" cy="82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6" name="Google Shape;104;p4">
            <a:extLst>
              <a:ext uri="{FF2B5EF4-FFF2-40B4-BE49-F238E27FC236}">
                <a16:creationId xmlns:a16="http://schemas.microsoft.com/office/drawing/2014/main" id="{782BE75A-93AD-6A86-5CED-8E88DEAF48A3}"/>
              </a:ext>
            </a:extLst>
          </p:cNvPr>
          <p:cNvSpPr txBox="1">
            <a:spLocks/>
          </p:cNvSpPr>
          <p:nvPr/>
        </p:nvSpPr>
        <p:spPr>
          <a:xfrm>
            <a:off x="2077080" y="6066409"/>
            <a:ext cx="4752516" cy="49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High-Performance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ARGB Fan</a:t>
            </a: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705E7CDC-FA99-3873-F555-E9577F1D92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5157" y="4302213"/>
            <a:ext cx="1985105" cy="1985105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4688D10D-469D-F9AC-56BD-585651B99C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5157" y="595039"/>
            <a:ext cx="1985105" cy="198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182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328B8666-B021-24A9-CC87-6675E49E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>
            <a:extLst>
              <a:ext uri="{FF2B5EF4-FFF2-40B4-BE49-F238E27FC236}">
                <a16:creationId xmlns:a16="http://schemas.microsoft.com/office/drawing/2014/main" id="{BF88A27D-FB09-E070-06DE-A632054D2A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49811" y="664702"/>
            <a:ext cx="4769987" cy="4769987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B9236E8-32B0-313C-EEC7-6179DAA065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848" t="13289" r="22795" b="5499"/>
          <a:stretch>
            <a:fillRect/>
          </a:stretch>
        </p:blipFill>
        <p:spPr>
          <a:xfrm>
            <a:off x="686477" y="353085"/>
            <a:ext cx="5409523" cy="5393222"/>
          </a:xfrm>
          <a:prstGeom prst="rect">
            <a:avLst/>
          </a:prstGeom>
        </p:spPr>
      </p:pic>
      <p:sp>
        <p:nvSpPr>
          <p:cNvPr id="15" name="Google Shape;104;p4">
            <a:extLst>
              <a:ext uri="{FF2B5EF4-FFF2-40B4-BE49-F238E27FC236}">
                <a16:creationId xmlns:a16="http://schemas.microsoft.com/office/drawing/2014/main" id="{91105145-C7D7-043C-AEA6-266DE7CB70CE}"/>
              </a:ext>
            </a:extLst>
          </p:cNvPr>
          <p:cNvSpPr txBox="1">
            <a:spLocks/>
          </p:cNvSpPr>
          <p:nvPr/>
        </p:nvSpPr>
        <p:spPr>
          <a:xfrm>
            <a:off x="6565798" y="3212206"/>
            <a:ext cx="3553939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ATX &amp; Standard /</a:t>
            </a:r>
          </a:p>
          <a:p>
            <a:pPr algn="ctr"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up to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60FA742-B19A-4C81-9FC4-37F603B2CDD0}"/>
              </a:ext>
            </a:extLst>
          </p:cNvPr>
          <p:cNvSpPr/>
          <p:nvPr/>
        </p:nvSpPr>
        <p:spPr>
          <a:xfrm>
            <a:off x="3210659" y="5852230"/>
            <a:ext cx="6111089" cy="52987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Google Shape;104;p4">
            <a:extLst>
              <a:ext uri="{FF2B5EF4-FFF2-40B4-BE49-F238E27FC236}">
                <a16:creationId xmlns:a16="http://schemas.microsoft.com/office/drawing/2014/main" id="{A00FAC66-241A-447B-AA55-674AF9DFB100}"/>
              </a:ext>
            </a:extLst>
          </p:cNvPr>
          <p:cNvSpPr txBox="1">
            <a:spLocks/>
          </p:cNvSpPr>
          <p:nvPr/>
        </p:nvSpPr>
        <p:spPr>
          <a:xfrm>
            <a:off x="3262578" y="5868563"/>
            <a:ext cx="5724412" cy="555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3.5’’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Drive &amp;</a:t>
            </a:r>
            <a:r>
              <a:rPr lang="en-US" altLang="zh-TW" sz="2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3+2</a:t>
            </a:r>
            <a:r>
              <a:rPr lang="en-US" altLang="zh-TW" sz="2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2.5’’Drive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31A5AEE-3051-8941-0F26-023DD663305F}"/>
              </a:ext>
            </a:extLst>
          </p:cNvPr>
          <p:cNvSpPr/>
          <p:nvPr/>
        </p:nvSpPr>
        <p:spPr>
          <a:xfrm>
            <a:off x="7496269" y="1747319"/>
            <a:ext cx="1692998" cy="144855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7" name="Google Shape;104;p4">
            <a:extLst>
              <a:ext uri="{FF2B5EF4-FFF2-40B4-BE49-F238E27FC236}">
                <a16:creationId xmlns:a16="http://schemas.microsoft.com/office/drawing/2014/main" id="{5CD19954-FE61-9E83-D487-CF4C28AD0942}"/>
              </a:ext>
            </a:extLst>
          </p:cNvPr>
          <p:cNvSpPr txBox="1">
            <a:spLocks/>
          </p:cNvSpPr>
          <p:nvPr/>
        </p:nvSpPr>
        <p:spPr>
          <a:xfrm>
            <a:off x="7203429" y="1268099"/>
            <a:ext cx="2381691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PSU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2B1A598-34D0-77D3-CDB1-DD4E4251454B}"/>
              </a:ext>
            </a:extLst>
          </p:cNvPr>
          <p:cNvSpPr/>
          <p:nvPr/>
        </p:nvSpPr>
        <p:spPr>
          <a:xfrm>
            <a:off x="416049" y="5675378"/>
            <a:ext cx="1155494" cy="711122"/>
          </a:xfrm>
          <a:prstGeom prst="rect">
            <a:avLst/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ED38C8-D9F9-397E-A338-8DB7ABC89792}"/>
              </a:ext>
            </a:extLst>
          </p:cNvPr>
          <p:cNvSpPr/>
          <p:nvPr/>
        </p:nvSpPr>
        <p:spPr>
          <a:xfrm>
            <a:off x="1946505" y="841356"/>
            <a:ext cx="3078167" cy="3830232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18" name="Google Shape;104;p4">
            <a:extLst>
              <a:ext uri="{FF2B5EF4-FFF2-40B4-BE49-F238E27FC236}">
                <a16:creationId xmlns:a16="http://schemas.microsoft.com/office/drawing/2014/main" id="{89A448F0-FE90-A621-C82B-165612C6193F}"/>
              </a:ext>
            </a:extLst>
          </p:cNvPr>
          <p:cNvSpPr txBox="1">
            <a:spLocks/>
          </p:cNvSpPr>
          <p:nvPr/>
        </p:nvSpPr>
        <p:spPr>
          <a:xfrm>
            <a:off x="350565" y="5216641"/>
            <a:ext cx="1286462" cy="52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SSD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92DE694-3816-3185-09BF-810A5E908EA1}"/>
              </a:ext>
            </a:extLst>
          </p:cNvPr>
          <p:cNvSpPr/>
          <p:nvPr/>
        </p:nvSpPr>
        <p:spPr>
          <a:xfrm>
            <a:off x="1813354" y="5675378"/>
            <a:ext cx="1155494" cy="711122"/>
          </a:xfrm>
          <a:prstGeom prst="rect">
            <a:avLst/>
          </a:prstGeom>
          <a:solidFill>
            <a:srgbClr val="5A8E1F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11" name="Google Shape;104;p4">
            <a:extLst>
              <a:ext uri="{FF2B5EF4-FFF2-40B4-BE49-F238E27FC236}">
                <a16:creationId xmlns:a16="http://schemas.microsoft.com/office/drawing/2014/main" id="{67BC0AF3-A198-1773-7A51-95E9FA8C2CE4}"/>
              </a:ext>
            </a:extLst>
          </p:cNvPr>
          <p:cNvSpPr txBox="1">
            <a:spLocks/>
          </p:cNvSpPr>
          <p:nvPr/>
        </p:nvSpPr>
        <p:spPr>
          <a:xfrm>
            <a:off x="1747870" y="5216641"/>
            <a:ext cx="1286462" cy="52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HDD</a:t>
            </a:r>
          </a:p>
        </p:txBody>
      </p:sp>
    </p:spTree>
    <p:extLst>
      <p:ext uri="{BB962C8B-B14F-4D97-AF65-F5344CB8AC3E}">
        <p14:creationId xmlns:p14="http://schemas.microsoft.com/office/powerpoint/2010/main" val="2490954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9FB8218B-2837-C637-484E-046251E85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81CC2D80-FC6C-8143-2AF1-0335987EF4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07805" y="735984"/>
            <a:ext cx="3983525" cy="398352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C65686BA-1685-40FD-AC7D-F9FE962B1F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" r="102"/>
          <a:stretch/>
        </p:blipFill>
        <p:spPr>
          <a:xfrm>
            <a:off x="353084" y="586457"/>
            <a:ext cx="5830433" cy="5842346"/>
          </a:xfrm>
          <a:prstGeom prst="rect">
            <a:avLst/>
          </a:prstGeom>
        </p:spPr>
      </p:pic>
      <p:grpSp>
        <p:nvGrpSpPr>
          <p:cNvPr id="12" name="群組 11">
            <a:extLst>
              <a:ext uri="{FF2B5EF4-FFF2-40B4-BE49-F238E27FC236}">
                <a16:creationId xmlns:a16="http://schemas.microsoft.com/office/drawing/2014/main" id="{55E01B99-A4C9-4CF8-AF42-D2A8D5C5DA91}"/>
              </a:ext>
            </a:extLst>
          </p:cNvPr>
          <p:cNvGrpSpPr/>
          <p:nvPr/>
        </p:nvGrpSpPr>
        <p:grpSpPr>
          <a:xfrm>
            <a:off x="1214511" y="5691673"/>
            <a:ext cx="9762978" cy="737131"/>
            <a:chOff x="637735" y="5654626"/>
            <a:chExt cx="9762978" cy="7493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BA9677E-AE87-EB52-573D-82E606808B5D}"/>
                </a:ext>
              </a:extLst>
            </p:cNvPr>
            <p:cNvSpPr/>
            <p:nvPr/>
          </p:nvSpPr>
          <p:spPr>
            <a:xfrm>
              <a:off x="637735" y="5654626"/>
              <a:ext cx="9762978" cy="749356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10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Google Shape;104;p4">
              <a:extLst>
                <a:ext uri="{FF2B5EF4-FFF2-40B4-BE49-F238E27FC236}">
                  <a16:creationId xmlns:a16="http://schemas.microsoft.com/office/drawing/2014/main" id="{857AACFE-F880-2577-E78B-D43827ED6EB7}"/>
                </a:ext>
              </a:extLst>
            </p:cNvPr>
            <p:cNvSpPr txBox="1">
              <a:spLocks/>
            </p:cNvSpPr>
            <p:nvPr/>
          </p:nvSpPr>
          <p:spPr>
            <a:xfrm>
              <a:off x="1617709" y="5705059"/>
              <a:ext cx="7803029" cy="698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4400"/>
              </a:pP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Easy Clean</a:t>
              </a: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With </a:t>
              </a:r>
              <a:r>
                <a:rPr 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Removable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Dust Filters</a:t>
              </a:r>
            </a:p>
          </p:txBody>
        </p:sp>
      </p:grpSp>
      <p:sp>
        <p:nvSpPr>
          <p:cNvPr id="7" name="Google Shape;104;p4">
            <a:extLst>
              <a:ext uri="{FF2B5EF4-FFF2-40B4-BE49-F238E27FC236}">
                <a16:creationId xmlns:a16="http://schemas.microsoft.com/office/drawing/2014/main" id="{A6E2573A-3DC8-958A-164B-47F40991EBFB}"/>
              </a:ext>
            </a:extLst>
          </p:cNvPr>
          <p:cNvSpPr txBox="1">
            <a:spLocks/>
          </p:cNvSpPr>
          <p:nvPr/>
        </p:nvSpPr>
        <p:spPr>
          <a:xfrm>
            <a:off x="6659205" y="4884160"/>
            <a:ext cx="3648617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Bottom</a:t>
            </a:r>
          </a:p>
        </p:txBody>
      </p:sp>
      <p:sp>
        <p:nvSpPr>
          <p:cNvPr id="9" name="Google Shape;104;p4">
            <a:extLst>
              <a:ext uri="{FF2B5EF4-FFF2-40B4-BE49-F238E27FC236}">
                <a16:creationId xmlns:a16="http://schemas.microsoft.com/office/drawing/2014/main" id="{61B1F535-D3A5-A8A2-D2F1-E9070C455997}"/>
              </a:ext>
            </a:extLst>
          </p:cNvPr>
          <p:cNvSpPr txBox="1">
            <a:spLocks/>
          </p:cNvSpPr>
          <p:nvPr/>
        </p:nvSpPr>
        <p:spPr>
          <a:xfrm>
            <a:off x="2131627" y="350930"/>
            <a:ext cx="2110386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A1DC0C-20AD-06BA-A43E-47873DA214DE}"/>
              </a:ext>
            </a:extLst>
          </p:cNvPr>
          <p:cNvSpPr/>
          <p:nvPr/>
        </p:nvSpPr>
        <p:spPr>
          <a:xfrm>
            <a:off x="651850" y="865000"/>
            <a:ext cx="5069940" cy="1552275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40CD20-ACE2-6302-0636-ABDBB623E31D}"/>
              </a:ext>
            </a:extLst>
          </p:cNvPr>
          <p:cNvSpPr/>
          <p:nvPr/>
        </p:nvSpPr>
        <p:spPr>
          <a:xfrm>
            <a:off x="7107805" y="3983525"/>
            <a:ext cx="2751418" cy="851025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64303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7A347155-57D9-238D-5122-BF00703B65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61" t="63182" r="18249" b="-566"/>
          <a:stretch>
            <a:fillRect/>
          </a:stretch>
        </p:blipFill>
        <p:spPr>
          <a:xfrm>
            <a:off x="0" y="0"/>
            <a:ext cx="6550090" cy="5290040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B189C4D0-D6E0-FEC8-5510-64BDDFE8079D}"/>
              </a:ext>
            </a:extLst>
          </p:cNvPr>
          <p:cNvSpPr/>
          <p:nvPr/>
        </p:nvSpPr>
        <p:spPr>
          <a:xfrm>
            <a:off x="7061703" y="998017"/>
            <a:ext cx="5009723" cy="61563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Google Shape;104;p4">
            <a:extLst>
              <a:ext uri="{FF2B5EF4-FFF2-40B4-BE49-F238E27FC236}">
                <a16:creationId xmlns:a16="http://schemas.microsoft.com/office/drawing/2014/main" id="{D923A7F6-B380-56C9-5F8E-739E3CFC144D}"/>
              </a:ext>
            </a:extLst>
          </p:cNvPr>
          <p:cNvSpPr txBox="1">
            <a:spLocks/>
          </p:cNvSpPr>
          <p:nvPr/>
        </p:nvSpPr>
        <p:spPr>
          <a:xfrm>
            <a:off x="7389517" y="860702"/>
            <a:ext cx="4681909" cy="918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Tool-free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Removal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95D7A5B-58DF-2C13-4BB3-88710EE09DCA}"/>
              </a:ext>
            </a:extLst>
          </p:cNvPr>
          <p:cNvSpPr txBox="1"/>
          <p:nvPr/>
        </p:nvSpPr>
        <p:spPr>
          <a:xfrm>
            <a:off x="4787048" y="5452339"/>
            <a:ext cx="240840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Power Button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191A837C-5510-65A4-A85B-5C5CCBF64427}"/>
              </a:ext>
            </a:extLst>
          </p:cNvPr>
          <p:cNvCxnSpPr>
            <a:cxnSpLocks/>
          </p:cNvCxnSpPr>
          <p:nvPr/>
        </p:nvCxnSpPr>
        <p:spPr>
          <a:xfrm>
            <a:off x="5899047" y="4767085"/>
            <a:ext cx="0" cy="726030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>
            <a:extLst>
              <a:ext uri="{FF2B5EF4-FFF2-40B4-BE49-F238E27FC236}">
                <a16:creationId xmlns:a16="http://schemas.microsoft.com/office/drawing/2014/main" id="{3ED265EE-09ED-6E0A-CBB0-64210F46795A}"/>
              </a:ext>
            </a:extLst>
          </p:cNvPr>
          <p:cNvSpPr txBox="1"/>
          <p:nvPr/>
        </p:nvSpPr>
        <p:spPr>
          <a:xfrm>
            <a:off x="4032090" y="3104079"/>
            <a:ext cx="2652527" cy="461665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Button</a:t>
            </a:r>
            <a:endParaRPr lang="zh-TW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673F356C-0047-E139-AD75-A41E212F5F37}"/>
              </a:ext>
            </a:extLst>
          </p:cNvPr>
          <p:cNvCxnSpPr>
            <a:cxnSpLocks/>
          </p:cNvCxnSpPr>
          <p:nvPr/>
        </p:nvCxnSpPr>
        <p:spPr>
          <a:xfrm>
            <a:off x="5305246" y="3524656"/>
            <a:ext cx="0" cy="1124374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254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>
            <a:extLst>
              <a:ext uri="{FF2B5EF4-FFF2-40B4-BE49-F238E27FC236}">
                <a16:creationId xmlns:a16="http://schemas.microsoft.com/office/drawing/2014/main" id="{8D303537-A631-D359-265F-772C79F61395}"/>
              </a:ext>
            </a:extLst>
          </p:cNvPr>
          <p:cNvSpPr txBox="1"/>
          <p:nvPr/>
        </p:nvSpPr>
        <p:spPr>
          <a:xfrm>
            <a:off x="2012048" y="6099145"/>
            <a:ext cx="4061592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USB 3.0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111A262-DBA1-B80B-E123-5CB094219559}"/>
              </a:ext>
            </a:extLst>
          </p:cNvPr>
          <p:cNvCxnSpPr>
            <a:cxnSpLocks/>
          </p:cNvCxnSpPr>
          <p:nvPr/>
        </p:nvCxnSpPr>
        <p:spPr>
          <a:xfrm>
            <a:off x="4024737" y="5222127"/>
            <a:ext cx="0" cy="416538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254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44EF9460-BC7C-D876-584F-F7B0B63C4875}"/>
              </a:ext>
            </a:extLst>
          </p:cNvPr>
          <p:cNvSpPr/>
          <p:nvPr/>
        </p:nvSpPr>
        <p:spPr>
          <a:xfrm>
            <a:off x="3457774" y="4253958"/>
            <a:ext cx="1157685" cy="81419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       </a:t>
            </a:r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3B5E82B0-E741-B83D-EFD8-A70D17FBA698}"/>
              </a:ext>
            </a:extLst>
          </p:cNvPr>
          <p:cNvSpPr txBox="1"/>
          <p:nvPr/>
        </p:nvSpPr>
        <p:spPr>
          <a:xfrm>
            <a:off x="2012048" y="5614281"/>
            <a:ext cx="4061592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US" altLang="zh-TW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TypeC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5C8F294B-427A-04A5-4BE5-FF6048D686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35724" y="1779627"/>
            <a:ext cx="3937682" cy="39376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1634814-DEB3-6FB3-434B-2931F18BF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621036"/>
              </p:ext>
            </p:extLst>
          </p:nvPr>
        </p:nvGraphicFramePr>
        <p:xfrm>
          <a:off x="1431639" y="610739"/>
          <a:ext cx="7416471" cy="5884675"/>
        </p:xfrm>
        <a:graphic>
          <a:graphicData uri="http://schemas.openxmlformats.org/drawingml/2006/table">
            <a:tbl>
              <a:tblPr>
                <a:solidFill>
                  <a:srgbClr val="000000">
                    <a:alpha val="40000"/>
                  </a:srgbClr>
                </a:solidFill>
                <a:tableStyleId>{5C22544A-7EE6-4342-B048-85BDC9FD1C3A}</a:tableStyleId>
              </a:tblPr>
              <a:tblGrid>
                <a:gridCol w="1100971">
                  <a:extLst>
                    <a:ext uri="{9D8B030D-6E8A-4147-A177-3AD203B41FA5}">
                      <a16:colId xmlns:a16="http://schemas.microsoft.com/office/drawing/2014/main" val="2231745521"/>
                    </a:ext>
                  </a:extLst>
                </a:gridCol>
                <a:gridCol w="932560">
                  <a:extLst>
                    <a:ext uri="{9D8B030D-6E8A-4147-A177-3AD203B41FA5}">
                      <a16:colId xmlns:a16="http://schemas.microsoft.com/office/drawing/2014/main" val="2171589621"/>
                    </a:ext>
                  </a:extLst>
                </a:gridCol>
                <a:gridCol w="538294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24815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Best</a:t>
                      </a:r>
                      <a:endParaRPr lang="zh-TW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Black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Part no.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BFC-DLD850KKGKK-5A</a:t>
                      </a:r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EAN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4712883213472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841938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UPC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886027007617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668513"/>
                  </a:ext>
                </a:extLst>
              </a:tr>
              <a:tr h="2794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Net weight  (NW)</a:t>
                      </a:r>
                    </a:p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Gross weight (GW)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N.W: Kgs /   G.W: Kgs</a:t>
                      </a:r>
                      <a:endParaRPr lang="en-US" altLang="zh-TW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24672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Materials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Steel, Mesh, Plastic, Tempered Glass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86900"/>
                  </a:ext>
                </a:extLst>
              </a:tr>
              <a:tr h="2794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Chassis Dimensions</a:t>
                      </a:r>
                    </a:p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(W x H x D)</a:t>
                      </a:r>
                      <a:endParaRPr lang="pt-BR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285 mm x 490 mm x 458 mm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129451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Motherboard Supports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Mini-ITX, </a:t>
                      </a:r>
                      <a:r>
                        <a:rPr lang="en-US" sz="1000" b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MicroATX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 ATX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80173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Air Cooler Height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170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305632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VGA Length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430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62500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Cable Management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 to 100</a:t>
                      </a: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1664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2.5" / 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3.5" Drive Bay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3+2 / 3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249557"/>
                  </a:ext>
                </a:extLst>
              </a:tr>
              <a:tr h="24815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Fan mounts</a:t>
                      </a:r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MB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3 x 120mm or  3 x 140mm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070733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Top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3 x 120mm or  3 x 140mm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48075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Rear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 x 120mm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973709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Bottom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3 x 120mm or  3 x 140mm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16348"/>
                  </a:ext>
                </a:extLst>
              </a:tr>
              <a:tr h="27184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Radiator Support</a:t>
                      </a:r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MB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360mm/ 1 x 280mm/  1 x 240mm (Thickness up to 27mm)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724583"/>
                  </a:ext>
                </a:extLst>
              </a:tr>
              <a:tr h="2718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Top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420mm/ 1 x 360mm/ 1 x 280mm/  1 x 240mm (Thickness up to 27mm)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720051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Rear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120mm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44838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Bottom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420mm/ 1 x 360mm/ 1 x 280mm/  1 x 240mm (Thickness up to 27mm)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45068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PCI-E Slots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 Slots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325413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I/O Ports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TypeC/ 1 x USB3.0/ Audio I/O</a:t>
                      </a:r>
                      <a:endParaRPr lang="pt-BR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122366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Power Supply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ATX &amp; Standard / up to 200mm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79856"/>
                  </a:ext>
                </a:extLst>
              </a:tr>
            </a:tbl>
          </a:graphicData>
        </a:graphic>
      </p:graphicFrame>
      <p:sp>
        <p:nvSpPr>
          <p:cNvPr id="3" name="Google Shape;104;p4">
            <a:extLst>
              <a:ext uri="{FF2B5EF4-FFF2-40B4-BE49-F238E27FC236}">
                <a16:creationId xmlns:a16="http://schemas.microsoft.com/office/drawing/2014/main" id="{72330C77-8791-1459-3B13-24950EBF1608}"/>
              </a:ext>
            </a:extLst>
          </p:cNvPr>
          <p:cNvSpPr txBox="1">
            <a:spLocks/>
          </p:cNvSpPr>
          <p:nvPr/>
        </p:nvSpPr>
        <p:spPr>
          <a:xfrm rot="16200000">
            <a:off x="-947353" y="4479009"/>
            <a:ext cx="3326347" cy="143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7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DH-80</a:t>
            </a:r>
            <a:endParaRPr lang="en-US" sz="72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44DE44FD-8849-99A2-5036-863F024B8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920245"/>
              </p:ext>
            </p:extLst>
          </p:nvPr>
        </p:nvGraphicFramePr>
        <p:xfrm>
          <a:off x="9107788" y="3272031"/>
          <a:ext cx="2399170" cy="64223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39917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Display screen visible size</a:t>
                      </a:r>
                      <a:endParaRPr lang="pt-BR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301mm x 188mm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4CC21C49-435D-81B6-CF05-244B2E52E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227410"/>
              </p:ext>
            </p:extLst>
          </p:nvPr>
        </p:nvGraphicFramePr>
        <p:xfrm>
          <a:off x="9107788" y="4086843"/>
          <a:ext cx="2399170" cy="64223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39917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Product (frame) size</a:t>
                      </a:r>
                      <a:endParaRPr lang="pt-BR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311mm x 201mm x 11mm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4A56DE73-232D-7E30-C2E3-FC8A7BB43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081528"/>
              </p:ext>
            </p:extLst>
          </p:nvPr>
        </p:nvGraphicFramePr>
        <p:xfrm>
          <a:off x="9107788" y="4901655"/>
          <a:ext cx="2399170" cy="64223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39917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Display resolution</a:t>
                      </a:r>
                      <a:endParaRPr lang="pt-BR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321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1920 x 1200 Pixels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</a:tbl>
          </a:graphicData>
        </a:graphic>
      </p:graphicFrame>
      <p:sp>
        <p:nvSpPr>
          <p:cNvPr id="12" name="文字方塊 11">
            <a:extLst>
              <a:ext uri="{FF2B5EF4-FFF2-40B4-BE49-F238E27FC236}">
                <a16:creationId xmlns:a16="http://schemas.microsoft.com/office/drawing/2014/main" id="{5AE8F628-A367-CB60-F0F7-37636DE3A05E}"/>
              </a:ext>
            </a:extLst>
          </p:cNvPr>
          <p:cNvSpPr txBox="1"/>
          <p:nvPr/>
        </p:nvSpPr>
        <p:spPr>
          <a:xfrm>
            <a:off x="9098065" y="2822430"/>
            <a:ext cx="240840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14-inch Monitor 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055B2744-20FD-C061-7FB4-62A5EA151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094792"/>
              </p:ext>
            </p:extLst>
          </p:nvPr>
        </p:nvGraphicFramePr>
        <p:xfrm>
          <a:off x="9107788" y="5720332"/>
          <a:ext cx="2399170" cy="73932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39917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318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Interfaces</a:t>
                      </a:r>
                      <a:endParaRPr lang="pt-BR" sz="105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4209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HDMI, USB-TYPE-C adapter cable, cable length 1000mm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/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</a:tbl>
          </a:graphicData>
        </a:graphic>
      </p:graphicFrame>
      <p:pic>
        <p:nvPicPr>
          <p:cNvPr id="16" name="圖片 15">
            <a:extLst>
              <a:ext uri="{FF2B5EF4-FFF2-40B4-BE49-F238E27FC236}">
                <a16:creationId xmlns:a16="http://schemas.microsoft.com/office/drawing/2014/main" id="{3E3EB755-E49D-94E9-0DC7-BC24163B3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399" y="677218"/>
            <a:ext cx="1965924" cy="196592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42149AEF-5A7E-44C3-E7DD-F851EB9C5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955" y="805233"/>
            <a:ext cx="1965924" cy="19659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</TotalTime>
  <Words>381</Words>
  <Application>Microsoft Office PowerPoint</Application>
  <PresentationFormat>寬螢幕</PresentationFormat>
  <Paragraphs>113</Paragraphs>
  <Slides>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佈景主題</vt:lpstr>
      <vt:lpstr>PowerPoint 簡報</vt:lpstr>
      <vt:lpstr>1920 X 1200 Pixels  14-inch IPS Live Performace Display</vt:lpstr>
      <vt:lpstr>420mm AIO Support : Top/ Bottom   360mm AIO Support : Top/ Bottom/ MB Tray</vt:lpstr>
      <vt:lpstr>Supports BTF Back-Connect Motherboard </vt:lpstr>
      <vt:lpstr>High-Performance Reverse ARGB Fan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Achan</dc:creator>
  <cp:lastModifiedBy>Rex</cp:lastModifiedBy>
  <cp:revision>136</cp:revision>
  <dcterms:created xsi:type="dcterms:W3CDTF">2024-07-05T05:10:11Z</dcterms:created>
  <dcterms:modified xsi:type="dcterms:W3CDTF">2026-09-19T07:23:46Z</dcterms:modified>
</cp:coreProperties>
</file>