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72" r:id="rId3"/>
    <p:sldId id="273" r:id="rId4"/>
    <p:sldId id="275" r:id="rId5"/>
    <p:sldId id="276" r:id="rId6"/>
    <p:sldId id="277" r:id="rId7"/>
    <p:sldId id="261" r:id="rId8"/>
    <p:sldId id="265" r:id="rId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8" roundtripDataSignature="AMtx7mjcCe6s3Ihf0nu0ytdS8CWYeLuwh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njaya Bhanu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EDDD16-C3A1-4A7C-927D-D61040072FAD}">
  <a:tblStyle styleId="{6FEDDD16-C3A1-4A7C-927D-D61040072F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23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A1417C3D-A671-BF8E-24CD-6FAD2D7CF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6D3C2215-F6A4-6139-1407-D5902DF9A0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C34104B1-74BD-D12F-A660-18BF663277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1588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3E9120DF-9BDE-9683-FB96-8B59134DE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8FC2C8C2-BB60-80E1-E399-A79723C772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25F6CC3B-EB9B-BFFE-6BC1-439F551836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2835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1B065DCE-AC2F-0E1C-5824-4712D981B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8EC27C94-D5C3-9FF6-2431-E4F34BC93F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90AD165A-B7E7-AF5B-9C6D-6FE1E46C4B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0429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2CFA35AF-65FD-520B-D69F-72F8CD108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58C277E0-871B-0703-2D36-B8D8A55158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3587689A-51D3-3029-C6AC-EA0CC772C5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8997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C077FC4B-BCBB-BCCF-5E6A-4BE738414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4B012A3F-9789-99AD-E630-0DAD767FA2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36E4DF69-EBAC-6455-4283-ED51E8691E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853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個內容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AA3104F-834A-C2DE-C858-EA14934E8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575" y="1249445"/>
            <a:ext cx="4578413" cy="4578413"/>
          </a:xfrm>
          <a:prstGeom prst="rect">
            <a:avLst/>
          </a:prstGeom>
        </p:spPr>
      </p:pic>
      <p:sp>
        <p:nvSpPr>
          <p:cNvPr id="4" name="Google Shape;104;p4">
            <a:extLst>
              <a:ext uri="{FF2B5EF4-FFF2-40B4-BE49-F238E27FC236}">
                <a16:creationId xmlns:a16="http://schemas.microsoft.com/office/drawing/2014/main" id="{2417C14F-7F23-9905-4655-4AD398D4AF9C}"/>
              </a:ext>
            </a:extLst>
          </p:cNvPr>
          <p:cNvSpPr txBox="1">
            <a:spLocks/>
          </p:cNvSpPr>
          <p:nvPr/>
        </p:nvSpPr>
        <p:spPr>
          <a:xfrm>
            <a:off x="7216948" y="3125385"/>
            <a:ext cx="3477491" cy="902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US" altLang="zh-TW" sz="8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COL II</a:t>
            </a:r>
            <a:endParaRPr lang="en-US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" panose="020B0606020202050201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4DE2C6E-4DDA-27C5-63C4-4FE207BE18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124" y="1249446"/>
            <a:ext cx="4578413" cy="457841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28ADDD92-B592-7F36-64E0-19AA6A921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圖片 40">
            <a:extLst>
              <a:ext uri="{FF2B5EF4-FFF2-40B4-BE49-F238E27FC236}">
                <a16:creationId xmlns:a16="http://schemas.microsoft.com/office/drawing/2014/main" id="{4486F6FB-A46C-0833-D606-84E71A08D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400" y="-1021777"/>
            <a:ext cx="3519051" cy="3519051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6A0B1774-F715-29D0-A411-FE1C8D3E4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048" y="-594108"/>
            <a:ext cx="3394271" cy="3394271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D94BDDBE-813C-4BAB-D5CA-E2F579DDBF25}"/>
              </a:ext>
            </a:extLst>
          </p:cNvPr>
          <p:cNvSpPr/>
          <p:nvPr/>
        </p:nvSpPr>
        <p:spPr>
          <a:xfrm>
            <a:off x="7139908" y="1921472"/>
            <a:ext cx="4400551" cy="56285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4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9B77C8F-DF71-2733-419B-C296FAB5F4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990" y="503019"/>
            <a:ext cx="5851961" cy="5851961"/>
          </a:xfrm>
          <a:prstGeom prst="rect">
            <a:avLst/>
          </a:prstGeom>
        </p:spPr>
      </p:pic>
      <p:sp>
        <p:nvSpPr>
          <p:cNvPr id="8" name="Google Shape;104;p4">
            <a:extLst>
              <a:ext uri="{FF2B5EF4-FFF2-40B4-BE49-F238E27FC236}">
                <a16:creationId xmlns:a16="http://schemas.microsoft.com/office/drawing/2014/main" id="{F3322A1B-8DBD-D0BF-9FF8-859F2E2A7D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30128" y="1738986"/>
            <a:ext cx="4639323" cy="871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4400"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360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 AIO Support At Top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84FB6AD8-259C-D587-9952-D8601A56C3A8}"/>
              </a:ext>
            </a:extLst>
          </p:cNvPr>
          <p:cNvCxnSpPr>
            <a:cxnSpLocks/>
          </p:cNvCxnSpPr>
          <p:nvPr/>
        </p:nvCxnSpPr>
        <p:spPr>
          <a:xfrm>
            <a:off x="646882" y="2257743"/>
            <a:ext cx="0" cy="1094883"/>
          </a:xfrm>
          <a:prstGeom prst="line">
            <a:avLst/>
          </a:prstGeom>
          <a:ln w="76200" cmpd="sng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41DBDF8-FAC6-BD6C-6A0F-51054C14EF95}"/>
              </a:ext>
            </a:extLst>
          </p:cNvPr>
          <p:cNvCxnSpPr>
            <a:cxnSpLocks/>
          </p:cNvCxnSpPr>
          <p:nvPr/>
        </p:nvCxnSpPr>
        <p:spPr>
          <a:xfrm>
            <a:off x="1575838" y="1072385"/>
            <a:ext cx="1113559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1C2EFCEC-50EC-4507-D370-803D361FE6D8}"/>
              </a:ext>
            </a:extLst>
          </p:cNvPr>
          <p:cNvCxnSpPr>
            <a:cxnSpLocks/>
          </p:cNvCxnSpPr>
          <p:nvPr/>
        </p:nvCxnSpPr>
        <p:spPr>
          <a:xfrm>
            <a:off x="2851816" y="1072385"/>
            <a:ext cx="1113559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0739BF21-6BE4-A4A9-0245-4CDD52245AB3}"/>
              </a:ext>
            </a:extLst>
          </p:cNvPr>
          <p:cNvCxnSpPr>
            <a:cxnSpLocks/>
          </p:cNvCxnSpPr>
          <p:nvPr/>
        </p:nvCxnSpPr>
        <p:spPr>
          <a:xfrm>
            <a:off x="4126434" y="1072385"/>
            <a:ext cx="1113559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F4FD66EC-2AB1-13C1-D685-87AB7FFAFB49}"/>
              </a:ext>
            </a:extLst>
          </p:cNvPr>
          <p:cNvCxnSpPr>
            <a:cxnSpLocks/>
          </p:cNvCxnSpPr>
          <p:nvPr/>
        </p:nvCxnSpPr>
        <p:spPr>
          <a:xfrm rot="5400000">
            <a:off x="5354943" y="2212653"/>
            <a:ext cx="1113559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BB775295-1F0B-D2EC-EE5F-2F945AE7D5EE}"/>
              </a:ext>
            </a:extLst>
          </p:cNvPr>
          <p:cNvCxnSpPr>
            <a:cxnSpLocks/>
          </p:cNvCxnSpPr>
          <p:nvPr/>
        </p:nvCxnSpPr>
        <p:spPr>
          <a:xfrm rot="5400000">
            <a:off x="5354943" y="3488631"/>
            <a:ext cx="1113559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CD6251D1-7E2C-84A5-D198-264587D915BB}"/>
              </a:ext>
            </a:extLst>
          </p:cNvPr>
          <p:cNvCxnSpPr>
            <a:cxnSpLocks/>
          </p:cNvCxnSpPr>
          <p:nvPr/>
        </p:nvCxnSpPr>
        <p:spPr>
          <a:xfrm rot="5400000">
            <a:off x="5354943" y="4763249"/>
            <a:ext cx="1113559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Google Shape;104;p4">
            <a:extLst>
              <a:ext uri="{FF2B5EF4-FFF2-40B4-BE49-F238E27FC236}">
                <a16:creationId xmlns:a16="http://schemas.microsoft.com/office/drawing/2014/main" id="{709BE8AF-0ED0-9040-C1CD-E09B948663D7}"/>
              </a:ext>
            </a:extLst>
          </p:cNvPr>
          <p:cNvSpPr txBox="1">
            <a:spLocks/>
          </p:cNvSpPr>
          <p:nvPr/>
        </p:nvSpPr>
        <p:spPr>
          <a:xfrm>
            <a:off x="5371937" y="894052"/>
            <a:ext cx="1299152" cy="871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MB</a:t>
            </a:r>
            <a:endParaRPr lang="en-US" sz="32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A160EDF0-460D-D488-EEDC-D2D9C492ABD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268" t="12050" r="25911" b="39106"/>
          <a:stretch>
            <a:fillRect/>
          </a:stretch>
        </p:blipFill>
        <p:spPr>
          <a:xfrm>
            <a:off x="6583451" y="2497274"/>
            <a:ext cx="5608550" cy="436072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BF3DFE9E-CDC8-9F6D-A9B9-27BA554DEFED}"/>
              </a:ext>
            </a:extLst>
          </p:cNvPr>
          <p:cNvSpPr txBox="1"/>
          <p:nvPr/>
        </p:nvSpPr>
        <p:spPr>
          <a:xfrm>
            <a:off x="475786" y="855840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120mm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A4748FE-748F-526A-50AE-B92A18DDBEC2}"/>
              </a:ext>
            </a:extLst>
          </p:cNvPr>
          <p:cNvSpPr txBox="1"/>
          <p:nvPr/>
        </p:nvSpPr>
        <p:spPr>
          <a:xfrm rot="5400000">
            <a:off x="5377761" y="5633023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120mm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6DE61CFC-BC38-C317-8220-41D64B145DAE}"/>
              </a:ext>
            </a:extLst>
          </p:cNvPr>
          <p:cNvSpPr txBox="1"/>
          <p:nvPr/>
        </p:nvSpPr>
        <p:spPr>
          <a:xfrm rot="16200000">
            <a:off x="75148" y="3686533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120mm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4627B5F6-F077-7947-CE3A-59384F9E894A}"/>
              </a:ext>
            </a:extLst>
          </p:cNvPr>
          <p:cNvCxnSpPr>
            <a:cxnSpLocks/>
          </p:cNvCxnSpPr>
          <p:nvPr/>
        </p:nvCxnSpPr>
        <p:spPr>
          <a:xfrm>
            <a:off x="1575838" y="6218705"/>
            <a:ext cx="1113559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F7358B24-5A11-6982-6EB9-9A9A4BDADBC1}"/>
              </a:ext>
            </a:extLst>
          </p:cNvPr>
          <p:cNvCxnSpPr>
            <a:cxnSpLocks/>
          </p:cNvCxnSpPr>
          <p:nvPr/>
        </p:nvCxnSpPr>
        <p:spPr>
          <a:xfrm>
            <a:off x="2851816" y="6218705"/>
            <a:ext cx="1113559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5B9A4492-5190-4ED1-FB9E-D083973209E3}"/>
              </a:ext>
            </a:extLst>
          </p:cNvPr>
          <p:cNvCxnSpPr>
            <a:cxnSpLocks/>
          </p:cNvCxnSpPr>
          <p:nvPr/>
        </p:nvCxnSpPr>
        <p:spPr>
          <a:xfrm>
            <a:off x="4126434" y="6218705"/>
            <a:ext cx="1113559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F457EE27-D92B-1363-F818-256570A018E1}"/>
              </a:ext>
            </a:extLst>
          </p:cNvPr>
          <p:cNvSpPr txBox="1"/>
          <p:nvPr/>
        </p:nvSpPr>
        <p:spPr>
          <a:xfrm>
            <a:off x="475786" y="6002160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120mm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486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2B1FD821-5EC0-A7CE-02E4-BFA0FA0BC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C01B191F-BE07-9BB6-D921-835F5369C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366" y="1845045"/>
            <a:ext cx="4596817" cy="459681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1E94CE2-8C7F-8626-2E31-CC7CFC1FA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4391" y="1589314"/>
            <a:ext cx="5268686" cy="526868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2E7309F-9DD4-73B1-7374-BACF0E65A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786" y="2032335"/>
            <a:ext cx="4696827" cy="4696827"/>
          </a:xfrm>
          <a:prstGeom prst="rect">
            <a:avLst/>
          </a:prstGeom>
        </p:spPr>
      </p:pic>
      <p:sp>
        <p:nvSpPr>
          <p:cNvPr id="46" name="Google Shape;104;p4">
            <a:extLst>
              <a:ext uri="{FF2B5EF4-FFF2-40B4-BE49-F238E27FC236}">
                <a16:creationId xmlns:a16="http://schemas.microsoft.com/office/drawing/2014/main" id="{DC0CF47C-9EEF-7D17-E23D-6F9A7621401A}"/>
              </a:ext>
            </a:extLst>
          </p:cNvPr>
          <p:cNvSpPr txBox="1">
            <a:spLocks/>
          </p:cNvSpPr>
          <p:nvPr/>
        </p:nvSpPr>
        <p:spPr>
          <a:xfrm>
            <a:off x="4357497" y="1688698"/>
            <a:ext cx="2863980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425mm</a:t>
            </a:r>
          </a:p>
        </p:txBody>
      </p:sp>
      <p:sp>
        <p:nvSpPr>
          <p:cNvPr id="47" name="Google Shape;104;p4">
            <a:extLst>
              <a:ext uri="{FF2B5EF4-FFF2-40B4-BE49-F238E27FC236}">
                <a16:creationId xmlns:a16="http://schemas.microsoft.com/office/drawing/2014/main" id="{77896D6E-D9D4-47CD-1633-DA384F39AA80}"/>
              </a:ext>
            </a:extLst>
          </p:cNvPr>
          <p:cNvSpPr txBox="1">
            <a:spLocks/>
          </p:cNvSpPr>
          <p:nvPr/>
        </p:nvSpPr>
        <p:spPr>
          <a:xfrm rot="16200000">
            <a:off x="-945359" y="3996118"/>
            <a:ext cx="2863980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435mm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001E969E-178E-2967-35A1-8E2BFC57712E}"/>
              </a:ext>
            </a:extLst>
          </p:cNvPr>
          <p:cNvSpPr/>
          <p:nvPr/>
        </p:nvSpPr>
        <p:spPr>
          <a:xfrm>
            <a:off x="1597280" y="2838600"/>
            <a:ext cx="1410004" cy="1304854"/>
          </a:xfrm>
          <a:prstGeom prst="rect">
            <a:avLst/>
          </a:prstGeom>
          <a:solidFill>
            <a:schemeClr val="accent1">
              <a:lumMod val="40000"/>
              <a:lumOff val="6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93D955AF-F030-8EC4-7932-CAF8061B7510}"/>
              </a:ext>
            </a:extLst>
          </p:cNvPr>
          <p:cNvSpPr/>
          <p:nvPr/>
        </p:nvSpPr>
        <p:spPr>
          <a:xfrm>
            <a:off x="3035271" y="2329320"/>
            <a:ext cx="458122" cy="3917337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Google Shape;104;p4">
            <a:extLst>
              <a:ext uri="{FF2B5EF4-FFF2-40B4-BE49-F238E27FC236}">
                <a16:creationId xmlns:a16="http://schemas.microsoft.com/office/drawing/2014/main" id="{04F47B31-F802-DFD7-D974-B702FE93FE7D}"/>
              </a:ext>
            </a:extLst>
          </p:cNvPr>
          <p:cNvSpPr txBox="1">
            <a:spLocks/>
          </p:cNvSpPr>
          <p:nvPr/>
        </p:nvSpPr>
        <p:spPr>
          <a:xfrm rot="5400000">
            <a:off x="1210116" y="3955337"/>
            <a:ext cx="4107429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Cable Management Space 97mm</a:t>
            </a:r>
          </a:p>
        </p:txBody>
      </p:sp>
      <p:sp>
        <p:nvSpPr>
          <p:cNvPr id="51" name="Google Shape;104;p4">
            <a:extLst>
              <a:ext uri="{FF2B5EF4-FFF2-40B4-BE49-F238E27FC236}">
                <a16:creationId xmlns:a16="http://schemas.microsoft.com/office/drawing/2014/main" id="{AA7D6C85-852F-698E-5E85-75F06839E56B}"/>
              </a:ext>
            </a:extLst>
          </p:cNvPr>
          <p:cNvSpPr txBox="1">
            <a:spLocks/>
          </p:cNvSpPr>
          <p:nvPr/>
        </p:nvSpPr>
        <p:spPr>
          <a:xfrm>
            <a:off x="1514803" y="2818996"/>
            <a:ext cx="1585785" cy="1004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0000"/>
              </a:lnSpc>
              <a:buSzPts val="4400"/>
            </a:pPr>
            <a:r>
              <a:rPr lang="en-US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Maximun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CPU</a:t>
            </a:r>
          </a:p>
          <a:p>
            <a:pPr algn="ctr">
              <a:lnSpc>
                <a:spcPct val="110000"/>
              </a:lnSpc>
              <a:buSzPts val="4400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Cooler Height</a:t>
            </a:r>
          </a:p>
        </p:txBody>
      </p:sp>
      <p:sp>
        <p:nvSpPr>
          <p:cNvPr id="52" name="Google Shape;104;p4">
            <a:extLst>
              <a:ext uri="{FF2B5EF4-FFF2-40B4-BE49-F238E27FC236}">
                <a16:creationId xmlns:a16="http://schemas.microsoft.com/office/drawing/2014/main" id="{57B6BF35-24B6-6A10-DEE7-FEDB0F0A10AB}"/>
              </a:ext>
            </a:extLst>
          </p:cNvPr>
          <p:cNvSpPr txBox="1">
            <a:spLocks/>
          </p:cNvSpPr>
          <p:nvPr/>
        </p:nvSpPr>
        <p:spPr>
          <a:xfrm>
            <a:off x="1618223" y="3620451"/>
            <a:ext cx="1361071" cy="405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4400"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160mm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F5393678-18C4-3F7F-EC1B-77F7D4827E08}"/>
              </a:ext>
            </a:extLst>
          </p:cNvPr>
          <p:cNvSpPr/>
          <p:nvPr/>
        </p:nvSpPr>
        <p:spPr>
          <a:xfrm>
            <a:off x="4142367" y="2838599"/>
            <a:ext cx="2010694" cy="2485177"/>
          </a:xfrm>
          <a:prstGeom prst="rect">
            <a:avLst/>
          </a:prstGeom>
          <a:solidFill>
            <a:schemeClr val="accent1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Google Shape;104;p4">
            <a:extLst>
              <a:ext uri="{FF2B5EF4-FFF2-40B4-BE49-F238E27FC236}">
                <a16:creationId xmlns:a16="http://schemas.microsoft.com/office/drawing/2014/main" id="{046BCB0B-75CE-C97E-C6C0-62B5E9946A12}"/>
              </a:ext>
            </a:extLst>
          </p:cNvPr>
          <p:cNvSpPr txBox="1">
            <a:spLocks/>
          </p:cNvSpPr>
          <p:nvPr/>
        </p:nvSpPr>
        <p:spPr>
          <a:xfrm>
            <a:off x="4078849" y="3491027"/>
            <a:ext cx="2060149" cy="964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  <a:buSzPts val="4400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ITX</a:t>
            </a:r>
          </a:p>
          <a:p>
            <a:pPr algn="ctr">
              <a:lnSpc>
                <a:spcPct val="120000"/>
              </a:lnSpc>
              <a:buSzPts val="4400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M-ATX</a:t>
            </a:r>
          </a:p>
          <a:p>
            <a:pPr algn="ctr">
              <a:lnSpc>
                <a:spcPct val="120000"/>
              </a:lnSpc>
              <a:buSzPts val="4400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ATX</a:t>
            </a: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455625E3-C155-180B-DC79-77176F59E4F6}"/>
              </a:ext>
            </a:extLst>
          </p:cNvPr>
          <p:cNvSpPr/>
          <p:nvPr/>
        </p:nvSpPr>
        <p:spPr>
          <a:xfrm>
            <a:off x="3899482" y="4479837"/>
            <a:ext cx="2672697" cy="687277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Google Shape;104;p4">
            <a:extLst>
              <a:ext uri="{FF2B5EF4-FFF2-40B4-BE49-F238E27FC236}">
                <a16:creationId xmlns:a16="http://schemas.microsoft.com/office/drawing/2014/main" id="{3E5394A4-B877-3363-6538-55AEDE31C461}"/>
              </a:ext>
            </a:extLst>
          </p:cNvPr>
          <p:cNvSpPr txBox="1">
            <a:spLocks/>
          </p:cNvSpPr>
          <p:nvPr/>
        </p:nvSpPr>
        <p:spPr>
          <a:xfrm>
            <a:off x="4008233" y="4339756"/>
            <a:ext cx="2563946" cy="91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  <a:buSzPts val="4400"/>
            </a:pP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Maximun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Graphics Card </a:t>
            </a:r>
          </a:p>
          <a:p>
            <a:pPr>
              <a:lnSpc>
                <a:spcPct val="110000"/>
              </a:lnSpc>
              <a:buSzPts val="4400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58" name="Google Shape;104;p4">
            <a:extLst>
              <a:ext uri="{FF2B5EF4-FFF2-40B4-BE49-F238E27FC236}">
                <a16:creationId xmlns:a16="http://schemas.microsoft.com/office/drawing/2014/main" id="{BA88A22E-CEEA-A618-23CD-F6B07F8D11B5}"/>
              </a:ext>
            </a:extLst>
          </p:cNvPr>
          <p:cNvSpPr txBox="1">
            <a:spLocks/>
          </p:cNvSpPr>
          <p:nvPr/>
        </p:nvSpPr>
        <p:spPr>
          <a:xfrm>
            <a:off x="4772569" y="4694364"/>
            <a:ext cx="1543122" cy="49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4400"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410mm</a:t>
            </a:r>
          </a:p>
        </p:txBody>
      </p:sp>
      <p:sp>
        <p:nvSpPr>
          <p:cNvPr id="59" name="Google Shape;104;p4">
            <a:extLst>
              <a:ext uri="{FF2B5EF4-FFF2-40B4-BE49-F238E27FC236}">
                <a16:creationId xmlns:a16="http://schemas.microsoft.com/office/drawing/2014/main" id="{0E57B6C8-12F5-1D0A-6515-F35797C78E02}"/>
              </a:ext>
            </a:extLst>
          </p:cNvPr>
          <p:cNvSpPr txBox="1">
            <a:spLocks/>
          </p:cNvSpPr>
          <p:nvPr/>
        </p:nvSpPr>
        <p:spPr>
          <a:xfrm>
            <a:off x="692213" y="1688698"/>
            <a:ext cx="2863980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280mm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28CC3AF-8A81-7F1C-F1EB-05BAA628E71D}"/>
              </a:ext>
            </a:extLst>
          </p:cNvPr>
          <p:cNvSpPr/>
          <p:nvPr/>
        </p:nvSpPr>
        <p:spPr>
          <a:xfrm>
            <a:off x="1701271" y="725975"/>
            <a:ext cx="8617528" cy="59512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Google Shape;104;p4">
            <a:extLst>
              <a:ext uri="{FF2B5EF4-FFF2-40B4-BE49-F238E27FC236}">
                <a16:creationId xmlns:a16="http://schemas.microsoft.com/office/drawing/2014/main" id="{1B62D652-6FA1-A7FD-D16B-97A2263CF8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26999" y="641724"/>
            <a:ext cx="7452124" cy="778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Supports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BTF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Back-Connect Motherboard 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318D6AD1-A129-EDCE-E1D1-D21CBDB85C76}"/>
              </a:ext>
            </a:extLst>
          </p:cNvPr>
          <p:cNvGrpSpPr/>
          <p:nvPr/>
        </p:nvGrpSpPr>
        <p:grpSpPr>
          <a:xfrm>
            <a:off x="8867304" y="2745144"/>
            <a:ext cx="3329859" cy="2407514"/>
            <a:chOff x="8613632" y="1425249"/>
            <a:chExt cx="4577460" cy="3309535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434F952-1AB5-4A8E-5437-F16B517A3D33}"/>
                </a:ext>
              </a:extLst>
            </p:cNvPr>
            <p:cNvSpPr/>
            <p:nvPr/>
          </p:nvSpPr>
          <p:spPr>
            <a:xfrm>
              <a:off x="8613632" y="1957911"/>
              <a:ext cx="4577460" cy="2776873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lumMod val="100000"/>
                    <a:alpha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9CBD3F14-645F-682D-7FE1-1ADFFC667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61883" y="1425249"/>
              <a:ext cx="2196389" cy="2381998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B445D3C1-3C8C-9CEB-732B-34961D40E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60872" y="2040380"/>
              <a:ext cx="2274268" cy="2466457"/>
            </a:xfrm>
            <a:prstGeom prst="rect">
              <a:avLst/>
            </a:prstGeom>
          </p:spPr>
        </p:pic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B56FB8A-3A32-99E3-D14C-C1CE12058306}"/>
              </a:ext>
            </a:extLst>
          </p:cNvPr>
          <p:cNvSpPr txBox="1"/>
          <p:nvPr/>
        </p:nvSpPr>
        <p:spPr>
          <a:xfrm>
            <a:off x="8762214" y="5191650"/>
            <a:ext cx="3302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4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Back-Connect Motherboard </a:t>
            </a:r>
            <a:endParaRPr lang="zh-TW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4" name="Google Shape;104;p4">
            <a:extLst>
              <a:ext uri="{FF2B5EF4-FFF2-40B4-BE49-F238E27FC236}">
                <a16:creationId xmlns:a16="http://schemas.microsoft.com/office/drawing/2014/main" id="{48506D0D-AAF7-CDAC-5675-92A8F18CC324}"/>
              </a:ext>
            </a:extLst>
          </p:cNvPr>
          <p:cNvSpPr txBox="1">
            <a:spLocks/>
          </p:cNvSpPr>
          <p:nvPr/>
        </p:nvSpPr>
        <p:spPr>
          <a:xfrm>
            <a:off x="4285390" y="2869605"/>
            <a:ext cx="1724645" cy="670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0000"/>
              </a:lnSpc>
              <a:buSzPts val="4400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Motherboard</a:t>
            </a:r>
          </a:p>
          <a:p>
            <a:pPr algn="ctr">
              <a:lnSpc>
                <a:spcPct val="110000"/>
              </a:lnSpc>
              <a:buSzPts val="4400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</p:spTree>
    <p:extLst>
      <p:ext uri="{BB962C8B-B14F-4D97-AF65-F5344CB8AC3E}">
        <p14:creationId xmlns:p14="http://schemas.microsoft.com/office/powerpoint/2010/main" val="45668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927FBB5B-CF45-ABEA-7D6C-542915C30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3558AB7-60AD-2492-8422-93AA08526B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92" t="11135" r="1" b="4808"/>
          <a:stretch/>
        </p:blipFill>
        <p:spPr>
          <a:xfrm>
            <a:off x="0" y="855104"/>
            <a:ext cx="3888963" cy="576463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5226047-8D62-A34C-1E77-C713AA04B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258" y="1064405"/>
            <a:ext cx="5028571" cy="532063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AD3864A-EFFC-4AA8-A17A-3B70ECD49999}"/>
              </a:ext>
            </a:extLst>
          </p:cNvPr>
          <p:cNvSpPr/>
          <p:nvPr/>
        </p:nvSpPr>
        <p:spPr>
          <a:xfrm rot="10800000">
            <a:off x="3562992" y="2581328"/>
            <a:ext cx="4394060" cy="137701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100000"/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Google Shape;104;p4">
            <a:extLst>
              <a:ext uri="{FF2B5EF4-FFF2-40B4-BE49-F238E27FC236}">
                <a16:creationId xmlns:a16="http://schemas.microsoft.com/office/drawing/2014/main" id="{3A82F240-BCBE-EE0E-5524-1EA367C97F69}"/>
              </a:ext>
            </a:extLst>
          </p:cNvPr>
          <p:cNvSpPr txBox="1">
            <a:spLocks/>
          </p:cNvSpPr>
          <p:nvPr/>
        </p:nvSpPr>
        <p:spPr>
          <a:xfrm>
            <a:off x="4942410" y="2295567"/>
            <a:ext cx="1461287" cy="827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</a:p>
        </p:txBody>
      </p:sp>
      <p:sp>
        <p:nvSpPr>
          <p:cNvPr id="8" name="Google Shape;104;p4">
            <a:extLst>
              <a:ext uri="{FF2B5EF4-FFF2-40B4-BE49-F238E27FC236}">
                <a16:creationId xmlns:a16="http://schemas.microsoft.com/office/drawing/2014/main" id="{B1F50B4C-A2E6-2D73-0E8D-0A5E59F50A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05968" y="2838649"/>
            <a:ext cx="3521488" cy="1195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SzPts val="4400"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Reverse Infinity</a:t>
            </a:r>
            <a:b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Mirrors ARGB fans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70C6AC1D-72FF-05BA-10BB-06D88442DF05}"/>
              </a:ext>
            </a:extLst>
          </p:cNvPr>
          <p:cNvSpPr/>
          <p:nvPr/>
        </p:nvSpPr>
        <p:spPr>
          <a:xfrm>
            <a:off x="7370618" y="4819666"/>
            <a:ext cx="4821382" cy="144234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100000"/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1" name="Google Shape;104;p4">
            <a:extLst>
              <a:ext uri="{FF2B5EF4-FFF2-40B4-BE49-F238E27FC236}">
                <a16:creationId xmlns:a16="http://schemas.microsoft.com/office/drawing/2014/main" id="{C913E5C2-8DDE-3606-4D09-546E5549F95B}"/>
              </a:ext>
            </a:extLst>
          </p:cNvPr>
          <p:cNvSpPr txBox="1">
            <a:spLocks/>
          </p:cNvSpPr>
          <p:nvPr/>
        </p:nvSpPr>
        <p:spPr>
          <a:xfrm>
            <a:off x="7569073" y="4934607"/>
            <a:ext cx="4424471" cy="432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DUAL CHAMBER</a:t>
            </a:r>
          </a:p>
        </p:txBody>
      </p:sp>
      <p:sp>
        <p:nvSpPr>
          <p:cNvPr id="22" name="Google Shape;104;p4">
            <a:extLst>
              <a:ext uri="{FF2B5EF4-FFF2-40B4-BE49-F238E27FC236}">
                <a16:creationId xmlns:a16="http://schemas.microsoft.com/office/drawing/2014/main" id="{D8481A8C-3500-C467-2202-894ACF47985B}"/>
              </a:ext>
            </a:extLst>
          </p:cNvPr>
          <p:cNvSpPr txBox="1">
            <a:spLocks/>
          </p:cNvSpPr>
          <p:nvPr/>
        </p:nvSpPr>
        <p:spPr>
          <a:xfrm>
            <a:off x="7569073" y="5732688"/>
            <a:ext cx="4424471" cy="51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AIRFLOW PERFORMANCE</a:t>
            </a:r>
          </a:p>
        </p:txBody>
      </p:sp>
      <p:sp>
        <p:nvSpPr>
          <p:cNvPr id="23" name="Google Shape;104;p4">
            <a:extLst>
              <a:ext uri="{FF2B5EF4-FFF2-40B4-BE49-F238E27FC236}">
                <a16:creationId xmlns:a16="http://schemas.microsoft.com/office/drawing/2014/main" id="{1BD17320-319E-BA40-387A-AD975FA656DA}"/>
              </a:ext>
            </a:extLst>
          </p:cNvPr>
          <p:cNvSpPr txBox="1">
            <a:spLocks/>
          </p:cNvSpPr>
          <p:nvPr/>
        </p:nvSpPr>
        <p:spPr>
          <a:xfrm>
            <a:off x="7569073" y="5344635"/>
            <a:ext cx="4424471" cy="51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C4188AF-A01B-4B27-A74D-7246329605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957052" y="327396"/>
            <a:ext cx="4234948" cy="423494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A4F7B12-00DE-3848-18FC-729267A906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3288" y="-50078"/>
            <a:ext cx="2878356" cy="219474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79B9F41-2229-01D7-F47A-E5ABB454DE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7221" y="285246"/>
            <a:ext cx="2878356" cy="219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82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328B8666-B021-24A9-CC87-6675E49E0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B28C099-8EB6-45B3-BA6A-C2CE2A70E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304" y="1648184"/>
            <a:ext cx="4607257" cy="4607257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5605FBF3-1F96-5305-A991-8E3CFDC3239A}"/>
              </a:ext>
            </a:extLst>
          </p:cNvPr>
          <p:cNvSpPr/>
          <p:nvPr/>
        </p:nvSpPr>
        <p:spPr>
          <a:xfrm>
            <a:off x="5067062" y="879649"/>
            <a:ext cx="4937091" cy="87283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5" name="Google Shape;104;p4">
            <a:extLst>
              <a:ext uri="{FF2B5EF4-FFF2-40B4-BE49-F238E27FC236}">
                <a16:creationId xmlns:a16="http://schemas.microsoft.com/office/drawing/2014/main" id="{91105145-C7D7-043C-AEA6-266DE7CB70CE}"/>
              </a:ext>
            </a:extLst>
          </p:cNvPr>
          <p:cNvSpPr txBox="1">
            <a:spLocks/>
          </p:cNvSpPr>
          <p:nvPr/>
        </p:nvSpPr>
        <p:spPr>
          <a:xfrm>
            <a:off x="5758637" y="879650"/>
            <a:ext cx="355393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ATX &amp; Standard /</a:t>
            </a:r>
          </a:p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  <p:sp>
        <p:nvSpPr>
          <p:cNvPr id="18" name="Google Shape;104;p4">
            <a:extLst>
              <a:ext uri="{FF2B5EF4-FFF2-40B4-BE49-F238E27FC236}">
                <a16:creationId xmlns:a16="http://schemas.microsoft.com/office/drawing/2014/main" id="{B792BFE8-D9C5-D7AD-9D45-A010ADFC4231}"/>
              </a:ext>
            </a:extLst>
          </p:cNvPr>
          <p:cNvSpPr txBox="1">
            <a:spLocks/>
          </p:cNvSpPr>
          <p:nvPr/>
        </p:nvSpPr>
        <p:spPr>
          <a:xfrm>
            <a:off x="5711300" y="367029"/>
            <a:ext cx="3648617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Power Supply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60FA742-B19A-4C81-9FC4-37F603B2CDD0}"/>
              </a:ext>
            </a:extLst>
          </p:cNvPr>
          <p:cNvSpPr/>
          <p:nvPr/>
        </p:nvSpPr>
        <p:spPr>
          <a:xfrm>
            <a:off x="143946" y="5623904"/>
            <a:ext cx="7506789" cy="87283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Google Shape;104;p4">
            <a:extLst>
              <a:ext uri="{FF2B5EF4-FFF2-40B4-BE49-F238E27FC236}">
                <a16:creationId xmlns:a16="http://schemas.microsoft.com/office/drawing/2014/main" id="{A00FAC66-241A-447B-AA55-674AF9DFB100}"/>
              </a:ext>
            </a:extLst>
          </p:cNvPr>
          <p:cNvSpPr txBox="1">
            <a:spLocks/>
          </p:cNvSpPr>
          <p:nvPr/>
        </p:nvSpPr>
        <p:spPr>
          <a:xfrm>
            <a:off x="878559" y="5623905"/>
            <a:ext cx="6378281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3.5’’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Drive &amp;</a:t>
            </a:r>
            <a:r>
              <a:rPr lang="en-US" altLang="zh-TW" sz="32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TW" sz="32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2.5’’Drive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DE45633-ACAA-265C-8F1A-2E0A70DE98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357" t="17077" r="15544" b="13137"/>
          <a:stretch>
            <a:fillRect/>
          </a:stretch>
        </p:blipFill>
        <p:spPr>
          <a:xfrm>
            <a:off x="0" y="0"/>
            <a:ext cx="5412850" cy="552847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DBB2596-1485-C515-93A3-7087B1E11A1F}"/>
              </a:ext>
            </a:extLst>
          </p:cNvPr>
          <p:cNvSpPr/>
          <p:nvPr/>
        </p:nvSpPr>
        <p:spPr>
          <a:xfrm>
            <a:off x="3004067" y="2632133"/>
            <a:ext cx="2147355" cy="1822172"/>
          </a:xfrm>
          <a:prstGeom prst="rect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31A5AEE-3051-8941-0F26-023DD663305F}"/>
              </a:ext>
            </a:extLst>
          </p:cNvPr>
          <p:cNvSpPr/>
          <p:nvPr/>
        </p:nvSpPr>
        <p:spPr>
          <a:xfrm>
            <a:off x="2489703" y="506993"/>
            <a:ext cx="2661719" cy="2012305"/>
          </a:xfrm>
          <a:prstGeom prst="rect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a:endParaRPr>
          </a:p>
        </p:txBody>
      </p:sp>
      <p:sp>
        <p:nvSpPr>
          <p:cNvPr id="7" name="Google Shape;104;p4">
            <a:extLst>
              <a:ext uri="{FF2B5EF4-FFF2-40B4-BE49-F238E27FC236}">
                <a16:creationId xmlns:a16="http://schemas.microsoft.com/office/drawing/2014/main" id="{5CD19954-FE61-9E83-D487-CF4C28AD0942}"/>
              </a:ext>
            </a:extLst>
          </p:cNvPr>
          <p:cNvSpPr txBox="1">
            <a:spLocks/>
          </p:cNvSpPr>
          <p:nvPr/>
        </p:nvSpPr>
        <p:spPr>
          <a:xfrm>
            <a:off x="2629716" y="1316066"/>
            <a:ext cx="2381691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PSU</a:t>
            </a:r>
          </a:p>
        </p:txBody>
      </p:sp>
      <p:sp>
        <p:nvSpPr>
          <p:cNvPr id="9" name="Google Shape;104;p4">
            <a:extLst>
              <a:ext uri="{FF2B5EF4-FFF2-40B4-BE49-F238E27FC236}">
                <a16:creationId xmlns:a16="http://schemas.microsoft.com/office/drawing/2014/main" id="{79E4CB43-20DB-5838-3D84-F2E2ABD6A6E7}"/>
              </a:ext>
            </a:extLst>
          </p:cNvPr>
          <p:cNvSpPr txBox="1">
            <a:spLocks/>
          </p:cNvSpPr>
          <p:nvPr/>
        </p:nvSpPr>
        <p:spPr>
          <a:xfrm>
            <a:off x="2463148" y="4314651"/>
            <a:ext cx="3209102" cy="872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1X SSD &amp; 1X HDD</a:t>
            </a:r>
          </a:p>
        </p:txBody>
      </p:sp>
    </p:spTree>
    <p:extLst>
      <p:ext uri="{BB962C8B-B14F-4D97-AF65-F5344CB8AC3E}">
        <p14:creationId xmlns:p14="http://schemas.microsoft.com/office/powerpoint/2010/main" val="2490954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9FB8218B-2837-C637-484E-046251E85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DD29B92-E47B-A329-3881-B75EA14DD6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487" t="25562" r="8907"/>
          <a:stretch>
            <a:fillRect/>
          </a:stretch>
        </p:blipFill>
        <p:spPr>
          <a:xfrm>
            <a:off x="-90535" y="0"/>
            <a:ext cx="7306148" cy="5413218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55E01B99-A4C9-4CF8-AF42-D2A8D5C5DA91}"/>
              </a:ext>
            </a:extLst>
          </p:cNvPr>
          <p:cNvGrpSpPr/>
          <p:nvPr/>
        </p:nvGrpSpPr>
        <p:grpSpPr>
          <a:xfrm>
            <a:off x="1214511" y="5691673"/>
            <a:ext cx="9762978" cy="737130"/>
            <a:chOff x="637735" y="5654626"/>
            <a:chExt cx="9762978" cy="749356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BA9677E-AE87-EB52-573D-82E606808B5D}"/>
                </a:ext>
              </a:extLst>
            </p:cNvPr>
            <p:cNvSpPr/>
            <p:nvPr/>
          </p:nvSpPr>
          <p:spPr>
            <a:xfrm>
              <a:off x="637735" y="5654626"/>
              <a:ext cx="9762978" cy="749356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lumMod val="100000"/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Google Shape;104;p4">
              <a:extLst>
                <a:ext uri="{FF2B5EF4-FFF2-40B4-BE49-F238E27FC236}">
                  <a16:creationId xmlns:a16="http://schemas.microsoft.com/office/drawing/2014/main" id="{857AACFE-F880-2577-E78B-D43827ED6EB7}"/>
                </a:ext>
              </a:extLst>
            </p:cNvPr>
            <p:cNvSpPr txBox="1">
              <a:spLocks/>
            </p:cNvSpPr>
            <p:nvPr/>
          </p:nvSpPr>
          <p:spPr>
            <a:xfrm>
              <a:off x="1617709" y="5705058"/>
              <a:ext cx="7803029" cy="698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buSzPts val="4400"/>
              </a:pPr>
              <a:r>
                <a:rPr lang="en-US" sz="2800" b="1" dirty="0">
                  <a:solidFill>
                    <a:schemeClr val="bg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Easy Clean 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With </a:t>
              </a:r>
              <a:r>
                <a:rPr lang="en-US" sz="2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Removable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Dust Filters</a:t>
              </a:r>
            </a:p>
          </p:txBody>
        </p:sp>
      </p:grpSp>
      <p:sp>
        <p:nvSpPr>
          <p:cNvPr id="7" name="Google Shape;104;p4">
            <a:extLst>
              <a:ext uri="{FF2B5EF4-FFF2-40B4-BE49-F238E27FC236}">
                <a16:creationId xmlns:a16="http://schemas.microsoft.com/office/drawing/2014/main" id="{A6E2573A-3DC8-958A-164B-47F40991EBFB}"/>
              </a:ext>
            </a:extLst>
          </p:cNvPr>
          <p:cNvSpPr txBox="1">
            <a:spLocks/>
          </p:cNvSpPr>
          <p:nvPr/>
        </p:nvSpPr>
        <p:spPr>
          <a:xfrm>
            <a:off x="370176" y="3586288"/>
            <a:ext cx="3648617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Bottom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1C0F828B-0697-C87B-8231-3359BBD13046}"/>
              </a:ext>
            </a:extLst>
          </p:cNvPr>
          <p:cNvGrpSpPr/>
          <p:nvPr/>
        </p:nvGrpSpPr>
        <p:grpSpPr>
          <a:xfrm>
            <a:off x="7215613" y="1974127"/>
            <a:ext cx="4479189" cy="3224322"/>
            <a:chOff x="7063979" y="1973655"/>
            <a:chExt cx="4847116" cy="3489172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EC9A0590-67AE-C444-1AB0-DDD83EC55717}"/>
                </a:ext>
              </a:extLst>
            </p:cNvPr>
            <p:cNvSpPr/>
            <p:nvPr/>
          </p:nvSpPr>
          <p:spPr>
            <a:xfrm>
              <a:off x="7063979" y="1973655"/>
              <a:ext cx="4502094" cy="348917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4429E17D-0739-667F-0360-B93F51D41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4993" t="299" r="7766" b="52144"/>
            <a:stretch>
              <a:fillRect/>
            </a:stretch>
          </p:blipFill>
          <p:spPr>
            <a:xfrm>
              <a:off x="7063979" y="2367379"/>
              <a:ext cx="4847116" cy="3070644"/>
            </a:xfrm>
            <a:prstGeom prst="rect">
              <a:avLst/>
            </a:prstGeom>
          </p:spPr>
        </p:pic>
      </p:grpSp>
      <p:sp>
        <p:nvSpPr>
          <p:cNvPr id="6" name="Google Shape;104;p4">
            <a:extLst>
              <a:ext uri="{FF2B5EF4-FFF2-40B4-BE49-F238E27FC236}">
                <a16:creationId xmlns:a16="http://schemas.microsoft.com/office/drawing/2014/main" id="{8307A3B0-E247-08A8-E3F0-A98F2F7B6FB2}"/>
              </a:ext>
            </a:extLst>
          </p:cNvPr>
          <p:cNvSpPr txBox="1">
            <a:spLocks/>
          </p:cNvSpPr>
          <p:nvPr/>
        </p:nvSpPr>
        <p:spPr>
          <a:xfrm>
            <a:off x="8292118" y="1449465"/>
            <a:ext cx="2007346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Top</a:t>
            </a:r>
          </a:p>
        </p:txBody>
      </p:sp>
    </p:spTree>
    <p:extLst>
      <p:ext uri="{BB962C8B-B14F-4D97-AF65-F5344CB8AC3E}">
        <p14:creationId xmlns:p14="http://schemas.microsoft.com/office/powerpoint/2010/main" val="2964303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9637C3D-E20F-4A72-B8CB-F7C6A592F6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637" t="6936" r="12153" b="62999"/>
          <a:stretch/>
        </p:blipFill>
        <p:spPr>
          <a:xfrm>
            <a:off x="0" y="611553"/>
            <a:ext cx="5861256" cy="6246447"/>
          </a:xfrm>
          <a:prstGeom prst="rect">
            <a:avLst/>
          </a:prstGeom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B189C4D0-D6E0-FEC8-5510-64BDDFE8079D}"/>
              </a:ext>
            </a:extLst>
          </p:cNvPr>
          <p:cNvSpPr/>
          <p:nvPr/>
        </p:nvSpPr>
        <p:spPr>
          <a:xfrm>
            <a:off x="6096000" y="5658416"/>
            <a:ext cx="5517817" cy="61563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BBD5ADA8-905D-EB17-C584-A1E3814141C0}"/>
              </a:ext>
            </a:extLst>
          </p:cNvPr>
          <p:cNvSpPr/>
          <p:nvPr/>
        </p:nvSpPr>
        <p:spPr>
          <a:xfrm>
            <a:off x="209292" y="459834"/>
            <a:ext cx="5517817" cy="62311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74E069D5-595F-6A84-23F7-EA7F1205C811}"/>
              </a:ext>
            </a:extLst>
          </p:cNvPr>
          <p:cNvSpPr txBox="1"/>
          <p:nvPr/>
        </p:nvSpPr>
        <p:spPr>
          <a:xfrm>
            <a:off x="3553566" y="2693497"/>
            <a:ext cx="159333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Button</a:t>
            </a:r>
            <a:endParaRPr lang="zh-TW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83F7939A-F319-0881-0DB1-64865B0F0373}"/>
              </a:ext>
            </a:extLst>
          </p:cNvPr>
          <p:cNvCxnSpPr>
            <a:cxnSpLocks/>
          </p:cNvCxnSpPr>
          <p:nvPr/>
        </p:nvCxnSpPr>
        <p:spPr>
          <a:xfrm>
            <a:off x="4350233" y="3596988"/>
            <a:ext cx="0" cy="901402"/>
          </a:xfrm>
          <a:prstGeom prst="line">
            <a:avLst/>
          </a:prstGeom>
          <a:ln w="28575">
            <a:solidFill>
              <a:srgbClr val="F2F2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FC0A693-F88A-4C5C-0554-E6298C2229B4}"/>
              </a:ext>
            </a:extLst>
          </p:cNvPr>
          <p:cNvSpPr txBox="1"/>
          <p:nvPr/>
        </p:nvSpPr>
        <p:spPr>
          <a:xfrm>
            <a:off x="2387594" y="2268856"/>
            <a:ext cx="2652527" cy="461665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5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Button</a:t>
            </a:r>
            <a:endParaRPr lang="zh-TW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A727AD53-ED1C-8BD1-4D17-30FA00BCEECB}"/>
              </a:ext>
            </a:extLst>
          </p:cNvPr>
          <p:cNvCxnSpPr>
            <a:cxnSpLocks/>
          </p:cNvCxnSpPr>
          <p:nvPr/>
        </p:nvCxnSpPr>
        <p:spPr>
          <a:xfrm>
            <a:off x="3700877" y="2749847"/>
            <a:ext cx="0" cy="1222244"/>
          </a:xfrm>
          <a:prstGeom prst="line">
            <a:avLst/>
          </a:prstGeom>
          <a:ln w="28575">
            <a:solidFill>
              <a:srgbClr val="F2F2F2"/>
            </a:solidFill>
          </a:ln>
          <a:effectLst>
            <a:outerShdw blurRad="25400" dist="254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4D0EDD5-2F81-F82C-A35F-76C3317C01E6}"/>
              </a:ext>
            </a:extLst>
          </p:cNvPr>
          <p:cNvSpPr txBox="1"/>
          <p:nvPr/>
        </p:nvSpPr>
        <p:spPr>
          <a:xfrm>
            <a:off x="1464300" y="1225282"/>
            <a:ext cx="1862192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USB 3.0</a:t>
            </a:r>
          </a:p>
          <a:p>
            <a:pPr algn="ctr"/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USB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A8014161-6D92-838C-AB9D-4A7199113A69}"/>
              </a:ext>
            </a:extLst>
          </p:cNvPr>
          <p:cNvCxnSpPr>
            <a:cxnSpLocks/>
          </p:cNvCxnSpPr>
          <p:nvPr/>
        </p:nvCxnSpPr>
        <p:spPr>
          <a:xfrm>
            <a:off x="2387594" y="2302500"/>
            <a:ext cx="0" cy="901402"/>
          </a:xfrm>
          <a:prstGeom prst="line">
            <a:avLst/>
          </a:prstGeom>
          <a:ln w="28575">
            <a:solidFill>
              <a:srgbClr val="F2F2F2"/>
            </a:solidFill>
          </a:ln>
          <a:effectLst>
            <a:outerShdw blurRad="25400" dist="254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oogle Shape;104;p4">
            <a:extLst>
              <a:ext uri="{FF2B5EF4-FFF2-40B4-BE49-F238E27FC236}">
                <a16:creationId xmlns:a16="http://schemas.microsoft.com/office/drawing/2014/main" id="{CDA1E9A0-57BC-805C-7776-9CE012C7CC04}"/>
              </a:ext>
            </a:extLst>
          </p:cNvPr>
          <p:cNvSpPr txBox="1">
            <a:spLocks/>
          </p:cNvSpPr>
          <p:nvPr/>
        </p:nvSpPr>
        <p:spPr>
          <a:xfrm>
            <a:off x="31571" y="498948"/>
            <a:ext cx="5829685" cy="58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USB3.0 &amp;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USB</a:t>
            </a:r>
          </a:p>
        </p:txBody>
      </p:sp>
      <p:sp>
        <p:nvSpPr>
          <p:cNvPr id="35" name="Google Shape;104;p4">
            <a:extLst>
              <a:ext uri="{FF2B5EF4-FFF2-40B4-BE49-F238E27FC236}">
                <a16:creationId xmlns:a16="http://schemas.microsoft.com/office/drawing/2014/main" id="{D923A7F6-B380-56C9-5F8E-739E3CFC144D}"/>
              </a:ext>
            </a:extLst>
          </p:cNvPr>
          <p:cNvSpPr txBox="1">
            <a:spLocks/>
          </p:cNvSpPr>
          <p:nvPr/>
        </p:nvSpPr>
        <p:spPr>
          <a:xfrm>
            <a:off x="6513953" y="5521101"/>
            <a:ext cx="4681909" cy="91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Tool-free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Removal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20E5FE1-BC90-40F7-A735-E4E083B81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-28388"/>
            <a:ext cx="5517818" cy="551781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D1634814-DEB3-6FB3-434B-2931F18BFA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410450"/>
              </p:ext>
            </p:extLst>
          </p:nvPr>
        </p:nvGraphicFramePr>
        <p:xfrm>
          <a:off x="2387764" y="622584"/>
          <a:ext cx="7416471" cy="5612832"/>
        </p:xfrm>
        <a:graphic>
          <a:graphicData uri="http://schemas.openxmlformats.org/drawingml/2006/table">
            <a:tbl>
              <a:tblPr>
                <a:solidFill>
                  <a:srgbClr val="000000">
                    <a:alpha val="40000"/>
                  </a:srgbClr>
                </a:solidFill>
                <a:tableStyleId>{5C22544A-7EE6-4342-B048-85BDC9FD1C3A}</a:tableStyleId>
              </a:tblPr>
              <a:tblGrid>
                <a:gridCol w="1100971">
                  <a:extLst>
                    <a:ext uri="{9D8B030D-6E8A-4147-A177-3AD203B41FA5}">
                      <a16:colId xmlns:a16="http://schemas.microsoft.com/office/drawing/2014/main" val="2231745521"/>
                    </a:ext>
                  </a:extLst>
                </a:gridCol>
                <a:gridCol w="932560">
                  <a:extLst>
                    <a:ext uri="{9D8B030D-6E8A-4147-A177-3AD203B41FA5}">
                      <a16:colId xmlns:a16="http://schemas.microsoft.com/office/drawing/2014/main" val="2171589621"/>
                    </a:ext>
                  </a:extLst>
                </a:gridCol>
                <a:gridCol w="2557508">
                  <a:extLst>
                    <a:ext uri="{9D8B030D-6E8A-4147-A177-3AD203B41FA5}">
                      <a16:colId xmlns:a16="http://schemas.microsoft.com/office/drawing/2014/main" val="2796367433"/>
                    </a:ext>
                  </a:extLst>
                </a:gridCol>
                <a:gridCol w="2825432">
                  <a:extLst>
                    <a:ext uri="{9D8B030D-6E8A-4147-A177-3AD203B41FA5}">
                      <a16:colId xmlns:a16="http://schemas.microsoft.com/office/drawing/2014/main" val="758507603"/>
                    </a:ext>
                  </a:extLst>
                </a:gridCol>
              </a:tblGrid>
              <a:tr h="24815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T10 Digital ES 10.24</a:t>
                      </a:r>
                      <a:r>
                        <a:rPr lang="zh-TW" alt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　</a:t>
                      </a:r>
                      <a:endParaRPr lang="zh-TW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Black</a:t>
                      </a:r>
                      <a:endParaRPr lang="pt-BR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altLang="zh-TW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White</a:t>
                      </a:r>
                      <a:endParaRPr lang="pt-BR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098385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 no.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BFC-COL-700-KKGXK-4A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BFC-COL-700-WWGXW-4A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849213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EAN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4712883211188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4712883211195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841938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UPC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668513"/>
                  </a:ext>
                </a:extLst>
              </a:tr>
              <a:tr h="27943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Net weight  (NW)</a:t>
                      </a:r>
                    </a:p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Gross weight (GW)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N.W: Kgs /   G.W: Kgs</a:t>
                      </a:r>
                      <a:endParaRPr lang="en-US" altLang="zh-TW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N.W: Kgs /   G.W: Kgs</a:t>
                      </a:r>
                      <a:endParaRPr lang="en-US" altLang="zh-TW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24672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Materials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Steel, Mesh, Plastic, Tempered Glass 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233186900"/>
                  </a:ext>
                </a:extLst>
              </a:tr>
              <a:tr h="27943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Chassis Dimensions</a:t>
                      </a:r>
                    </a:p>
                    <a:p>
                      <a:pPr algn="ctr" fontAlgn="ctr"/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(W x H x D)</a:t>
                      </a:r>
                      <a:endParaRPr lang="pt-BR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280 mm x 435 mm x 425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3391129451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Motherboard Supports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Mini-ITX, </a:t>
                      </a:r>
                      <a:r>
                        <a:rPr lang="en-US" sz="1000" b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MicroATX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, ATX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131880173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Air Cooler Height Support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160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786305632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VGA Length Support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410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378662500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Cable Management Support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up to 97</a:t>
                      </a: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34811664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2.5" / 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3.5" Drive Bay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1+1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3070249557"/>
                  </a:ext>
                </a:extLst>
              </a:tr>
              <a:tr h="24815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Fan mounts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MB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x 120mm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1258070733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Top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x 120mm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2379537610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Rear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120mm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3709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Bottom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x 120mm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2173469691"/>
                  </a:ext>
                </a:extLst>
              </a:tr>
              <a:tr h="27184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Radiator Support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MB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360mm/ 1 x 280mm/  1 x 240mm (Thickness up to 27mm)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2723724583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Top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360mm/ 1 x 280mm/  1 x 240mm (Thickness up to 27mm)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1877816791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Bottom/ Rear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280mm/  1 x 240mm (Thickness up to 27mm) /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120mm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1674044838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PCI-E Slots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 Slots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3345325413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I/O Ports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USB 3.0/ </a:t>
                      </a:r>
                      <a:r>
                        <a:rPr lang="pt-BR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 x USB/ </a:t>
                      </a:r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Audio I/O</a:t>
                      </a:r>
                      <a:endParaRPr lang="pt-BR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2157122366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Power Supply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ATX &amp; Standard / up to 200mm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35237985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</TotalTime>
  <Words>311</Words>
  <Application>Microsoft Office PowerPoint</Application>
  <PresentationFormat>寬螢幕</PresentationFormat>
  <Paragraphs>95</Paragraphs>
  <Slides>8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2" baseType="lpstr">
      <vt:lpstr>Arial</vt:lpstr>
      <vt:lpstr>Bebas Neue</vt:lpstr>
      <vt:lpstr>Calibri</vt:lpstr>
      <vt:lpstr>Office 佈景主題</vt:lpstr>
      <vt:lpstr>PowerPoint 簡報</vt:lpstr>
      <vt:lpstr>360mm AIO Support At Top</vt:lpstr>
      <vt:lpstr>Supports BTF Back-Connect Motherboard </vt:lpstr>
      <vt:lpstr>Reverse Infinity Mirrors ARGB fans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Achan</dc:creator>
  <cp:lastModifiedBy>Rex</cp:lastModifiedBy>
  <cp:revision>75</cp:revision>
  <dcterms:created xsi:type="dcterms:W3CDTF">2024-07-05T05:10:11Z</dcterms:created>
  <dcterms:modified xsi:type="dcterms:W3CDTF">2025-12-03T16:41:09Z</dcterms:modified>
</cp:coreProperties>
</file>